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2"/>
  </p:notesMasterIdLst>
  <p:handoutMasterIdLst>
    <p:handoutMasterId r:id="rId33"/>
  </p:handout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 id="281" r:id="rId27"/>
    <p:sldId id="282" r:id="rId28"/>
    <p:sldId id="283" r:id="rId29"/>
    <p:sldId id="284" r:id="rId30"/>
    <p:sldId id="285"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84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59" d="100"/>
          <a:sy n="59" d="100"/>
        </p:scale>
        <p:origin x="21" y="402"/>
      </p:cViewPr>
      <p:guideLst>
        <p:guide orient="horz" pos="2195"/>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2.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slideMaster" Target="../slideMasters/slideMaster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4.png"/><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6.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2.png"/><Relationship Id="rId5" Type="http://schemas.openxmlformats.org/officeDocument/2006/relationships/tags" Target="../tags/tag89.xml"/><Relationship Id="rId10" Type="http://schemas.openxmlformats.org/officeDocument/2006/relationships/slideMaster" Target="../slideMasters/slideMaster2.xml"/><Relationship Id="rId4" Type="http://schemas.openxmlformats.org/officeDocument/2006/relationships/tags" Target="../tags/tag88.xml"/><Relationship Id="rId9" Type="http://schemas.openxmlformats.org/officeDocument/2006/relationships/tags" Target="../tags/tag9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image" Target="../media/image7.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image" Target="../media/image2.png"/><Relationship Id="rId2" Type="http://schemas.openxmlformats.org/officeDocument/2006/relationships/tags" Target="../tags/tag95.xml"/><Relationship Id="rId16" Type="http://schemas.openxmlformats.org/officeDocument/2006/relationships/slideMaster" Target="../slideMasters/slideMaster2.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tags" Target="../tags/tag108.xml"/><Relationship Id="rId10" Type="http://schemas.openxmlformats.org/officeDocument/2006/relationships/tags" Target="../tags/tag103.xml"/><Relationship Id="rId19" Type="http://schemas.openxmlformats.org/officeDocument/2006/relationships/image" Target="../media/image8.png"/><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image" Target="../media/image8.png"/><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slideMaster" Target="../slideMasters/slideMaster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image" Target="../media/image1.png"/><Relationship Id="rId10" Type="http://schemas.openxmlformats.org/officeDocument/2006/relationships/tags" Target="../tags/tag118.xml"/><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27.xml"/><Relationship Id="rId3" Type="http://schemas.openxmlformats.org/officeDocument/2006/relationships/tags" Target="../tags/tag122.xml"/><Relationship Id="rId7" Type="http://schemas.openxmlformats.org/officeDocument/2006/relationships/tags" Target="../tags/tag126.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1.png"/><Relationship Id="rId5" Type="http://schemas.openxmlformats.org/officeDocument/2006/relationships/tags" Target="../tags/tag124.xml"/><Relationship Id="rId10" Type="http://schemas.openxmlformats.org/officeDocument/2006/relationships/slideMaster" Target="../slideMasters/slideMaster2.xml"/><Relationship Id="rId4" Type="http://schemas.openxmlformats.org/officeDocument/2006/relationships/tags" Target="../tags/tag123.xml"/><Relationship Id="rId9" Type="http://schemas.openxmlformats.org/officeDocument/2006/relationships/tags" Target="../tags/tag128.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36.xml"/><Relationship Id="rId13" Type="http://schemas.openxmlformats.org/officeDocument/2006/relationships/image" Target="../media/image1.png"/><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slideMaster" Target="../slideMasters/slideMaster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tags" Target="../tags/tag139.xml"/><Relationship Id="rId5" Type="http://schemas.openxmlformats.org/officeDocument/2006/relationships/tags" Target="../tags/tag133.xml"/><Relationship Id="rId10" Type="http://schemas.openxmlformats.org/officeDocument/2006/relationships/tags" Target="../tags/tag138.xml"/><Relationship Id="rId4" Type="http://schemas.openxmlformats.org/officeDocument/2006/relationships/tags" Target="../tags/tag132.xml"/><Relationship Id="rId9" Type="http://schemas.openxmlformats.org/officeDocument/2006/relationships/tags" Target="../tags/tag137.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42.xml"/><Relationship Id="rId7" Type="http://schemas.openxmlformats.org/officeDocument/2006/relationships/tags" Target="../tags/tag146.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9"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image" Target="../media/image1.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Master" Target="../slideMasters/slideMaster2.xml"/><Relationship Id="rId5" Type="http://schemas.openxmlformats.org/officeDocument/2006/relationships/tags" Target="../tags/tag151.xml"/><Relationship Id="rId4" Type="http://schemas.openxmlformats.org/officeDocument/2006/relationships/tags" Target="../tags/tag15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54.xml"/><Relationship Id="rId7" Type="http://schemas.openxmlformats.org/officeDocument/2006/relationships/slideMaster" Target="../slideMasters/slideMaster2.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65.xml"/><Relationship Id="rId3" Type="http://schemas.openxmlformats.org/officeDocument/2006/relationships/tags" Target="../tags/tag160.xml"/><Relationship Id="rId7" Type="http://schemas.openxmlformats.org/officeDocument/2006/relationships/tags" Target="../tags/tag164.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10" Type="http://schemas.openxmlformats.org/officeDocument/2006/relationships/image" Target="../media/image1.png"/><Relationship Id="rId4" Type="http://schemas.openxmlformats.org/officeDocument/2006/relationships/tags" Target="../tags/tag161.xml"/><Relationship Id="rId9"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image" Target="../media/image3.png"/><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image" Target="../media/image2.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slideMaster" Target="../slideMasters/slideMaster2.xml"/><Relationship Id="rId5" Type="http://schemas.openxmlformats.org/officeDocument/2006/relationships/tags" Target="../tags/tag170.xml"/><Relationship Id="rId10" Type="http://schemas.openxmlformats.org/officeDocument/2006/relationships/tags" Target="../tags/tag175.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矩形 1"/>
          <p:cNvSpPr/>
          <p:nvPr userDrawn="1">
            <p:custDataLst>
              <p:tags r:id="rId1"/>
            </p:custData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noFill/>
              </a:ln>
              <a:solidFill>
                <a:srgbClr val="4799FF"/>
              </a:solidFill>
              <a:cs typeface="汉仪粗圆简" panose="02010600000101010101" charset="-122"/>
            </a:endParaRPr>
          </a:p>
        </p:txBody>
      </p:sp>
      <p:pic>
        <p:nvPicPr>
          <p:cNvPr id="10" name="图片 9" descr="花瓣元素白格子"/>
          <p:cNvPicPr>
            <a:picLocks noChangeAspect="1"/>
          </p:cNvPicPr>
          <p:nvPr userDrawn="1">
            <p:custDataLst>
              <p:tags r:id="rId2"/>
            </p:custDataLst>
          </p:nvPr>
        </p:nvPicPr>
        <p:blipFill>
          <a:blip r:embed="rId13">
            <a:alphaModFix amt="5000"/>
          </a:blip>
          <a:srcRect/>
          <a:stretch>
            <a:fillRect/>
          </a:stretch>
        </p:blipFill>
        <p:spPr>
          <a:xfrm rot="5400000">
            <a:off x="2662555" y="-2661920"/>
            <a:ext cx="6867525" cy="12191365"/>
          </a:xfrm>
          <a:custGeom>
            <a:avLst/>
            <a:gdLst/>
            <a:ahLst/>
            <a:cxnLst>
              <a:cxn ang="3">
                <a:pos x="hc" y="t"/>
              </a:cxn>
              <a:cxn ang="cd2">
                <a:pos x="l" y="vc"/>
              </a:cxn>
              <a:cxn ang="cd4">
                <a:pos x="hc" y="b"/>
              </a:cxn>
              <a:cxn ang="0">
                <a:pos x="r" y="vc"/>
              </a:cxn>
            </a:cxnLst>
            <a:rect l="l" t="t" r="r" b="b"/>
            <a:pathLst>
              <a:path w="3620" h="6426">
                <a:moveTo>
                  <a:pt x="0" y="0"/>
                </a:moveTo>
                <a:lnTo>
                  <a:pt x="3620" y="0"/>
                </a:lnTo>
                <a:lnTo>
                  <a:pt x="3620" y="6426"/>
                </a:lnTo>
                <a:lnTo>
                  <a:pt x="0" y="6426"/>
                </a:lnTo>
                <a:lnTo>
                  <a:pt x="0" y="0"/>
                </a:lnTo>
                <a:close/>
              </a:path>
            </a:pathLst>
          </a:custGeom>
          <a:noFill/>
        </p:spPr>
      </p:pic>
      <p:sp>
        <p:nvSpPr>
          <p:cNvPr id="15" name="任意多边形: 形状 14"/>
          <p:cNvSpPr/>
          <p:nvPr>
            <p:custDataLst>
              <p:tags r:id="rId3"/>
            </p:custDataLst>
          </p:nvPr>
        </p:nvSpPr>
        <p:spPr>
          <a:xfrm>
            <a:off x="7379336" y="2026284"/>
            <a:ext cx="4812664" cy="4824233"/>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2664" h="4824233">
                <a:moveTo>
                  <a:pt x="4812664" y="4774197"/>
                </a:moveTo>
                <a:lnTo>
                  <a:pt x="4812664" y="4824233"/>
                </a:lnTo>
                <a:lnTo>
                  <a:pt x="4768382" y="4824233"/>
                </a:lnTo>
                <a:close/>
                <a:moveTo>
                  <a:pt x="3274582" y="0"/>
                </a:moveTo>
                <a:cubicBezTo>
                  <a:pt x="3726708" y="0"/>
                  <a:pt x="4157432" y="94102"/>
                  <a:pt x="4549197" y="264275"/>
                </a:cubicBezTo>
                <a:lnTo>
                  <a:pt x="4812664" y="394617"/>
                </a:lnTo>
                <a:lnTo>
                  <a:pt x="4812664" y="1951632"/>
                </a:lnTo>
                <a:lnTo>
                  <a:pt x="4734641" y="1863470"/>
                </a:lnTo>
                <a:cubicBezTo>
                  <a:pt x="4360980" y="1479728"/>
                  <a:pt x="3844771" y="1242379"/>
                  <a:pt x="3274582" y="1242379"/>
                </a:cubicBezTo>
                <a:cubicBezTo>
                  <a:pt x="2134205" y="1242379"/>
                  <a:pt x="1209746" y="2191775"/>
                  <a:pt x="1209746" y="3362914"/>
                </a:cubicBezTo>
                <a:cubicBezTo>
                  <a:pt x="1209746" y="3875288"/>
                  <a:pt x="1386693" y="4345218"/>
                  <a:pt x="1681254" y="4711771"/>
                </a:cubicBezTo>
                <a:lnTo>
                  <a:pt x="1780782" y="4824233"/>
                </a:lnTo>
                <a:lnTo>
                  <a:pt x="328782" y="4824233"/>
                </a:lnTo>
                <a:lnTo>
                  <a:pt x="257333" y="4671914"/>
                </a:lnTo>
                <a:cubicBezTo>
                  <a:pt x="91630" y="4269580"/>
                  <a:pt x="0" y="3827237"/>
                  <a:pt x="0" y="3362915"/>
                </a:cubicBezTo>
                <a:cubicBezTo>
                  <a:pt x="0" y="1505628"/>
                  <a:pt x="1466080" y="0"/>
                  <a:pt x="3274582" y="0"/>
                </a:cubicBezTo>
                <a:close/>
              </a:path>
            </a:pathLst>
          </a:custGeom>
          <a:solidFill>
            <a:schemeClr val="bg1">
              <a:lumMod val="10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pic>
        <p:nvPicPr>
          <p:cNvPr id="29" name="图片 28" descr="xiezuo20230505-105707"/>
          <p:cNvPicPr>
            <a:picLocks noChangeAspect="1"/>
          </p:cNvPicPr>
          <p:nvPr>
            <p:custDataLst>
              <p:tags r:id="rId4"/>
            </p:custDataLst>
          </p:nvPr>
        </p:nvPicPr>
        <p:blipFill>
          <a:blip r:embed="rId14"/>
          <a:stretch>
            <a:fillRect/>
          </a:stretch>
        </p:blipFill>
        <p:spPr>
          <a:xfrm flipH="1">
            <a:off x="7001510" y="1156970"/>
            <a:ext cx="4286885" cy="4338955"/>
          </a:xfrm>
          <a:prstGeom prst="rect">
            <a:avLst/>
          </a:prstGeom>
        </p:spPr>
      </p:pic>
      <p:pic>
        <p:nvPicPr>
          <p:cNvPr id="34" name="图片 33"/>
          <p:cNvPicPr>
            <a:picLocks noChangeAspect="1"/>
          </p:cNvPicPr>
          <p:nvPr>
            <p:custDataLst>
              <p:tags r:id="rId5"/>
            </p:custDataLst>
          </p:nvPr>
        </p:nvPicPr>
        <p:blipFill>
          <a:blip r:embed="rId15">
            <a:lum contrast="6000"/>
          </a:blip>
          <a:stretch>
            <a:fillRect/>
          </a:stretch>
        </p:blipFill>
        <p:spPr>
          <a:xfrm>
            <a:off x="6305550" y="4939030"/>
            <a:ext cx="1906905" cy="1037590"/>
          </a:xfrm>
          <a:prstGeom prst="rect">
            <a:avLst/>
          </a:prstGeom>
        </p:spPr>
      </p:pic>
      <p:sp>
        <p:nvSpPr>
          <p:cNvPr id="9" name="署名"/>
          <p:cNvSpPr txBox="1">
            <a:spLocks noGrp="1"/>
          </p:cNvSpPr>
          <p:nvPr>
            <p:ph type="body" idx="3" hasCustomPrompt="1"/>
            <p:custDataLst>
              <p:tags r:id="rId6"/>
            </p:custDataLst>
          </p:nvPr>
        </p:nvSpPr>
        <p:spPr>
          <a:xfrm>
            <a:off x="998220" y="4077970"/>
            <a:ext cx="2264410" cy="610870"/>
          </a:xfrm>
          <a:prstGeom prst="roundRect">
            <a:avLst>
              <a:gd name="adj" fmla="val 50000"/>
            </a:avLst>
          </a:prstGeom>
          <a:solidFill>
            <a:schemeClr val="accent6"/>
          </a:solidFill>
        </p:spPr>
        <p:txBody>
          <a:bodyPr wrap="square" lIns="0" tIns="0" rIns="0" bIns="0" rtlCol="0" anchor="ctr" anchorCtr="1">
            <a:normAutofit/>
          </a:bodyPr>
          <a:lstStyle>
            <a:lvl1pPr marL="0" marR="0" algn="ctr" defTabSz="914400" rtl="0" eaLnBrk="1" fontAlgn="ctr" latinLnBrk="0" hangingPunct="1">
              <a:lnSpc>
                <a:spcPct val="100000"/>
              </a:lnSpc>
              <a:spcBef>
                <a:spcPts val="0"/>
              </a:spcBef>
              <a:spcAft>
                <a:spcPts val="0"/>
              </a:spcAft>
              <a:buClrTx/>
              <a:buSzTx/>
              <a:buFontTx/>
              <a:buNone/>
              <a:defRPr kumimoji="0" lang="zh-CN" altLang="en-US" sz="1800" b="0" i="0" u="none" strike="noStrike" kern="1200" cap="none" spc="0" normalizeH="0" baseline="0" noProof="1" dirty="0">
                <a:solidFill>
                  <a:schemeClr val="lt1">
                    <a:lumMod val="100000"/>
                  </a:schemeClr>
                </a:solidFill>
                <a:latin typeface="+mj-ea"/>
                <a:ea typeface="+mj-ea"/>
                <a:cs typeface="+mn-ea"/>
                <a:sym typeface="+mn-ea"/>
              </a:defRPr>
            </a:lvl1pPr>
          </a:lstStyle>
          <a:p>
            <a:pPr lvl="0" algn="ctr" fontAlgn="ctr">
              <a:lnSpc>
                <a:spcPct val="100000"/>
              </a:lnSpc>
              <a:spcBef>
                <a:spcPts val="0"/>
              </a:spcBef>
              <a:spcAft>
                <a:spcPts val="0"/>
              </a:spcAft>
            </a:pPr>
            <a:r>
              <a:rPr dirty="0">
                <a:sym typeface="+mn-ea"/>
              </a:rPr>
              <a:t>单击此处编辑文本</a:t>
            </a:r>
          </a:p>
        </p:txBody>
      </p:sp>
      <p:sp>
        <p:nvSpPr>
          <p:cNvPr id="8" name="副标题"/>
          <p:cNvSpPr txBox="1">
            <a:spLocks noGrp="1"/>
          </p:cNvSpPr>
          <p:nvPr>
            <p:ph type="body" idx="2" hasCustomPrompt="1"/>
            <p:custDataLst>
              <p:tags r:id="rId7"/>
            </p:custDataLst>
          </p:nvPr>
        </p:nvSpPr>
        <p:spPr>
          <a:xfrm>
            <a:off x="998218" y="1918970"/>
            <a:ext cx="5935343" cy="869950"/>
          </a:xfrm>
          <a:prstGeom prst="rect">
            <a:avLst/>
          </a:prstGeom>
          <a:noFill/>
        </p:spPr>
        <p:txBody>
          <a:bodyPr wrap="square" lIns="144000" tIns="72000" rIns="0" bIns="0" rtlCol="0" anchor="ctr" anchorCtr="0">
            <a:normAutofit/>
          </a:bodyPr>
          <a:lstStyle>
            <a:lvl1pPr marL="0" marR="0" algn="l" defTabSz="914400" rtl="0" eaLnBrk="1" fontAlgn="auto" latinLnBrk="0" hangingPunct="1">
              <a:lnSpc>
                <a:spcPct val="110000"/>
              </a:lnSpc>
              <a:spcBef>
                <a:spcPts val="0"/>
              </a:spcBef>
              <a:spcAft>
                <a:spcPts val="0"/>
              </a:spcAft>
              <a:buClrTx/>
              <a:buSzTx/>
              <a:buFontTx/>
              <a:buNone/>
              <a:defRPr kumimoji="0" lang="zh-CN" altLang="en-US" sz="4000" b="1" i="0" u="none" strike="noStrike" kern="1200" cap="none" spc="0" normalizeH="0" baseline="0" noProof="1" dirty="0">
                <a:solidFill>
                  <a:schemeClr val="lt1">
                    <a:lumMod val="100000"/>
                  </a:schemeClr>
                </a:solidFill>
                <a:latin typeface="+mj-ea"/>
                <a:ea typeface="+mj-ea"/>
                <a:cs typeface="汉仪粗圆简" panose="02010600000101010101" charset="-122"/>
                <a:sym typeface="+mn-ea"/>
              </a:defRPr>
            </a:lvl1pPr>
          </a:lstStyle>
          <a:p>
            <a:pPr lvl="0" algn="l">
              <a:lnSpc>
                <a:spcPct val="110000"/>
              </a:lnSpc>
              <a:spcBef>
                <a:spcPts val="0"/>
              </a:spcBef>
              <a:spcAft>
                <a:spcPts val="0"/>
              </a:spcAft>
            </a:pPr>
            <a:r>
              <a:rPr dirty="0">
                <a:sym typeface="+mn-ea"/>
              </a:rPr>
              <a:t>单击此处编辑副标题</a:t>
            </a:r>
          </a:p>
        </p:txBody>
      </p:sp>
      <p:sp>
        <p:nvSpPr>
          <p:cNvPr id="7" name="标题"/>
          <p:cNvSpPr txBox="1">
            <a:spLocks noGrp="1"/>
          </p:cNvSpPr>
          <p:nvPr>
            <p:ph type="title" idx="1" hasCustomPrompt="1"/>
            <p:custDataLst>
              <p:tags r:id="rId8"/>
            </p:custDataLst>
          </p:nvPr>
        </p:nvSpPr>
        <p:spPr>
          <a:xfrm>
            <a:off x="998217" y="2788920"/>
            <a:ext cx="5935344" cy="998855"/>
          </a:xfrm>
          <a:prstGeom prst="rect">
            <a:avLst/>
          </a:prstGeom>
          <a:noFill/>
        </p:spPr>
        <p:txBody>
          <a:bodyPr wrap="square" lIns="72000" tIns="0" rIns="0" bIns="0" rtlCol="0" anchor="ctr">
            <a:normAutofit/>
          </a:bodyPr>
          <a:lstStyle>
            <a:lvl1pPr marL="0" marR="0" algn="l" defTabSz="914400" rtl="0" eaLnBrk="1" fontAlgn="auto" latinLnBrk="0" hangingPunct="1">
              <a:lnSpc>
                <a:spcPct val="110000"/>
              </a:lnSpc>
              <a:spcBef>
                <a:spcPts val="0"/>
              </a:spcBef>
              <a:spcAft>
                <a:spcPts val="0"/>
              </a:spcAft>
              <a:buClrTx/>
              <a:buSzTx/>
              <a:buFontTx/>
              <a:buNone/>
              <a:defRPr kumimoji="0" lang="zh-CN" altLang="en-US" sz="6000" b="1" i="0" u="none" strike="noStrike" kern="1200" cap="none" spc="0" normalizeH="0" baseline="0" noProof="1" dirty="0">
                <a:solidFill>
                  <a:schemeClr val="lt1">
                    <a:lumMod val="100000"/>
                  </a:schemeClr>
                </a:solidFill>
                <a:latin typeface="+mj-ea"/>
                <a:ea typeface="+mj-ea"/>
                <a:cs typeface="汉仪粗圆简" panose="02010600000101010101" charset="-122"/>
                <a:sym typeface="江城圆体 700W" panose="020B0A00000000000000" charset="-122"/>
              </a:defRPr>
            </a:lvl1pPr>
          </a:lstStyle>
          <a:p>
            <a:pPr lvl="0" algn="l">
              <a:lnSpc>
                <a:spcPct val="110000"/>
              </a:lnSpc>
              <a:spcBef>
                <a:spcPts val="0"/>
              </a:spcBef>
              <a:spcAft>
                <a:spcPts val="0"/>
              </a:spcAft>
            </a:pPr>
            <a:r>
              <a:rPr dirty="0">
                <a:sym typeface="+mn-ea"/>
              </a:rPr>
              <a:t>单击编辑标题</a:t>
            </a: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noFill/>
              </a:ln>
              <a:solidFill>
                <a:srgbClr val="4799FF"/>
              </a:solidFill>
              <a:cs typeface="汉仪粗圆简" panose="02010600000101010101" charset="-122"/>
            </a:endParaRPr>
          </a:p>
        </p:txBody>
      </p:sp>
      <p:pic>
        <p:nvPicPr>
          <p:cNvPr id="12" name="图片 11" descr="花瓣元素白格子"/>
          <p:cNvPicPr>
            <a:picLocks noChangeAspect="1"/>
          </p:cNvPicPr>
          <p:nvPr userDrawn="1">
            <p:custDataLst>
              <p:tags r:id="rId2"/>
            </p:custDataLst>
          </p:nvPr>
        </p:nvPicPr>
        <p:blipFill>
          <a:blip r:embed="rId11">
            <a:alphaModFix amt="5000"/>
          </a:blip>
          <a:srcRect/>
          <a:stretch>
            <a:fillRect/>
          </a:stretch>
        </p:blipFill>
        <p:spPr>
          <a:xfrm rot="5400000">
            <a:off x="2662555" y="-2661920"/>
            <a:ext cx="6867525" cy="12191365"/>
          </a:xfrm>
          <a:custGeom>
            <a:avLst/>
            <a:gdLst/>
            <a:ahLst/>
            <a:cxnLst>
              <a:cxn ang="3">
                <a:pos x="hc" y="t"/>
              </a:cxn>
              <a:cxn ang="cd2">
                <a:pos x="l" y="vc"/>
              </a:cxn>
              <a:cxn ang="cd4">
                <a:pos x="hc" y="b"/>
              </a:cxn>
              <a:cxn ang="0">
                <a:pos x="r" y="vc"/>
              </a:cxn>
            </a:cxnLst>
            <a:rect l="l" t="t" r="r" b="b"/>
            <a:pathLst>
              <a:path w="3620" h="6426">
                <a:moveTo>
                  <a:pt x="0" y="0"/>
                </a:moveTo>
                <a:lnTo>
                  <a:pt x="3620" y="0"/>
                </a:lnTo>
                <a:lnTo>
                  <a:pt x="3620" y="6426"/>
                </a:lnTo>
                <a:lnTo>
                  <a:pt x="0" y="6426"/>
                </a:lnTo>
                <a:lnTo>
                  <a:pt x="0" y="0"/>
                </a:lnTo>
                <a:close/>
              </a:path>
            </a:pathLst>
          </a:custGeom>
          <a:noFill/>
        </p:spPr>
      </p:pic>
      <p:sp>
        <p:nvSpPr>
          <p:cNvPr id="8" name="标题"/>
          <p:cNvSpPr txBox="1">
            <a:spLocks noGrp="1"/>
          </p:cNvSpPr>
          <p:nvPr>
            <p:ph type="title" idx="4" hasCustomPrompt="1"/>
            <p:custDataLst>
              <p:tags r:id="rId3"/>
            </p:custDataLst>
          </p:nvPr>
        </p:nvSpPr>
        <p:spPr>
          <a:xfrm>
            <a:off x="1555423" y="599440"/>
            <a:ext cx="9093854" cy="887730"/>
          </a:xfrm>
          <a:prstGeom prst="rect">
            <a:avLst/>
          </a:prstGeom>
          <a:no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en-US" sz="5400" b="0" i="0" u="none" strike="noStrike" kern="1200" cap="none" spc="300" normalizeH="0" baseline="0" noProof="1" dirty="0">
                <a:solidFill>
                  <a:schemeClr val="lt1">
                    <a:lumMod val="100000"/>
                  </a:schemeClr>
                </a:solidFill>
                <a:latin typeface="+mj-ea"/>
                <a:ea typeface="+mj-ea"/>
                <a:cs typeface="汉仪粗圆简" panose="02010600000101010101" charset="-122"/>
              </a:defRPr>
            </a:lvl1pPr>
          </a:lstStyle>
          <a:p>
            <a:pPr lvl="0" algn="ctr"/>
            <a:r>
              <a:rPr dirty="0" err="1">
                <a:sym typeface="+mn-ea"/>
              </a:rPr>
              <a:t>单击编辑标题</a:t>
            </a:r>
            <a:endParaRPr dirty="0">
              <a:sym typeface="+mn-ea"/>
            </a:endParaRPr>
          </a:p>
        </p:txBody>
      </p:sp>
      <p:pic>
        <p:nvPicPr>
          <p:cNvPr id="35" name="图片 34"/>
          <p:cNvPicPr>
            <a:picLocks noChangeAspect="1"/>
          </p:cNvPicPr>
          <p:nvPr>
            <p:custDataLst>
              <p:tags r:id="rId4"/>
            </p:custDataLst>
          </p:nvPr>
        </p:nvPicPr>
        <p:blipFill>
          <a:blip r:embed="rId12">
            <a:lum contrast="6000"/>
          </a:blip>
          <a:stretch>
            <a:fillRect/>
          </a:stretch>
        </p:blipFill>
        <p:spPr>
          <a:xfrm>
            <a:off x="10578465" y="748030"/>
            <a:ext cx="1085850" cy="591185"/>
          </a:xfrm>
          <a:prstGeom prst="rect">
            <a:avLst/>
          </a:prstGeom>
        </p:spPr>
      </p:pic>
      <p:sp>
        <p:nvSpPr>
          <p:cNvPr id="7" name="PPT世界-5-1"/>
          <p:cNvSpPr/>
          <p:nvPr>
            <p:custDataLst>
              <p:tags r:id="rId5"/>
            </p:custDataLst>
          </p:nvPr>
        </p:nvSpPr>
        <p:spPr>
          <a:xfrm>
            <a:off x="852170" y="1969770"/>
            <a:ext cx="3956050" cy="3956050"/>
          </a:xfrm>
          <a:custGeom>
            <a:avLst/>
            <a:gdLst>
              <a:gd name="connsiteX0" fmla="*/ 2109044 w 4196396"/>
              <a:gd name="connsiteY0" fmla="*/ 1211 h 4196397"/>
              <a:gd name="connsiteX1" fmla="*/ 2137620 w 4196396"/>
              <a:gd name="connsiteY1" fmla="*/ 23854 h 4196397"/>
              <a:gd name="connsiteX2" fmla="*/ 2197717 w 4196396"/>
              <a:gd name="connsiteY2" fmla="*/ 127469 h 4196397"/>
              <a:gd name="connsiteX3" fmla="*/ 2300207 w 4196396"/>
              <a:gd name="connsiteY3" fmla="*/ 132645 h 4196397"/>
              <a:gd name="connsiteX4" fmla="*/ 4063754 w 4196396"/>
              <a:gd name="connsiteY4" fmla="*/ 1896188 h 4196397"/>
              <a:gd name="connsiteX5" fmla="*/ 4068929 w 4196396"/>
              <a:gd name="connsiteY5" fmla="*/ 1998682 h 4196397"/>
              <a:gd name="connsiteX6" fmla="*/ 4172542 w 4196396"/>
              <a:gd name="connsiteY6" fmla="*/ 2058778 h 4196397"/>
              <a:gd name="connsiteX7" fmla="*/ 4172542 w 4196396"/>
              <a:gd name="connsiteY7" fmla="*/ 2136600 h 4196397"/>
              <a:gd name="connsiteX8" fmla="*/ 4068982 w 4196396"/>
              <a:gd name="connsiteY8" fmla="*/ 2196665 h 4196397"/>
              <a:gd name="connsiteX9" fmla="*/ 4063754 w 4196396"/>
              <a:gd name="connsiteY9" fmla="*/ 2300206 h 4196397"/>
              <a:gd name="connsiteX10" fmla="*/ 2300207 w 4196396"/>
              <a:gd name="connsiteY10" fmla="*/ 4063750 h 4196397"/>
              <a:gd name="connsiteX11" fmla="*/ 2197718 w 4196396"/>
              <a:gd name="connsiteY11" fmla="*/ 4068925 h 4196397"/>
              <a:gd name="connsiteX12" fmla="*/ 2137619 w 4196396"/>
              <a:gd name="connsiteY12" fmla="*/ 4172543 h 4196397"/>
              <a:gd name="connsiteX13" fmla="*/ 2059796 w 4196396"/>
              <a:gd name="connsiteY13" fmla="*/ 4172544 h 4196397"/>
              <a:gd name="connsiteX14" fmla="*/ 1999729 w 4196396"/>
              <a:gd name="connsiteY14" fmla="*/ 4068978 h 4196397"/>
              <a:gd name="connsiteX15" fmla="*/ 1896188 w 4196396"/>
              <a:gd name="connsiteY15" fmla="*/ 4063750 h 4196397"/>
              <a:gd name="connsiteX16" fmla="*/ 132641 w 4196396"/>
              <a:gd name="connsiteY16" fmla="*/ 2300206 h 4196397"/>
              <a:gd name="connsiteX17" fmla="*/ 127412 w 4196396"/>
              <a:gd name="connsiteY17" fmla="*/ 2196665 h 4196397"/>
              <a:gd name="connsiteX18" fmla="*/ 23853 w 4196396"/>
              <a:gd name="connsiteY18" fmla="*/ 2136600 h 4196397"/>
              <a:gd name="connsiteX19" fmla="*/ 23853 w 4196396"/>
              <a:gd name="connsiteY19" fmla="*/ 2058777 h 4196397"/>
              <a:gd name="connsiteX20" fmla="*/ 127465 w 4196396"/>
              <a:gd name="connsiteY20" fmla="*/ 1998683 h 4196397"/>
              <a:gd name="connsiteX21" fmla="*/ 132641 w 4196396"/>
              <a:gd name="connsiteY21" fmla="*/ 1896188 h 4196397"/>
              <a:gd name="connsiteX22" fmla="*/ 1896188 w 4196396"/>
              <a:gd name="connsiteY22" fmla="*/ 132645 h 4196397"/>
              <a:gd name="connsiteX23" fmla="*/ 1999731 w 4196396"/>
              <a:gd name="connsiteY23" fmla="*/ 127416 h 4196397"/>
              <a:gd name="connsiteX24" fmla="*/ 2059797 w 4196396"/>
              <a:gd name="connsiteY24" fmla="*/ 23854 h 4196397"/>
              <a:gd name="connsiteX25" fmla="*/ 2109044 w 4196396"/>
              <a:gd name="connsiteY25" fmla="*/ 1211 h 419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96396" h="4196397">
                <a:moveTo>
                  <a:pt x="2109044" y="1211"/>
                </a:moveTo>
                <a:cubicBezTo>
                  <a:pt x="2118164" y="3727"/>
                  <a:pt x="2127892" y="10436"/>
                  <a:pt x="2137620" y="23854"/>
                </a:cubicBezTo>
                <a:lnTo>
                  <a:pt x="2197717" y="127469"/>
                </a:lnTo>
                <a:lnTo>
                  <a:pt x="2300207" y="132645"/>
                </a:lnTo>
                <a:cubicBezTo>
                  <a:pt x="3230075" y="227078"/>
                  <a:pt x="3969320" y="966322"/>
                  <a:pt x="4063754" y="1896188"/>
                </a:cubicBezTo>
                <a:lnTo>
                  <a:pt x="4068929" y="1998682"/>
                </a:lnTo>
                <a:lnTo>
                  <a:pt x="4172542" y="2058778"/>
                </a:lnTo>
                <a:cubicBezTo>
                  <a:pt x="4226214" y="2097689"/>
                  <a:pt x="4172542" y="2136600"/>
                  <a:pt x="4172542" y="2136600"/>
                </a:cubicBezTo>
                <a:lnTo>
                  <a:pt x="4068982" y="2196665"/>
                </a:lnTo>
                <a:lnTo>
                  <a:pt x="4063754" y="2300206"/>
                </a:lnTo>
                <a:cubicBezTo>
                  <a:pt x="3969320" y="3230073"/>
                  <a:pt x="3230075" y="3969317"/>
                  <a:pt x="2300207" y="4063750"/>
                </a:cubicBezTo>
                <a:lnTo>
                  <a:pt x="2197718" y="4068925"/>
                </a:lnTo>
                <a:lnTo>
                  <a:pt x="2137619" y="4172543"/>
                </a:lnTo>
                <a:cubicBezTo>
                  <a:pt x="2098708" y="4226215"/>
                  <a:pt x="2059796" y="4172544"/>
                  <a:pt x="2059796" y="4172544"/>
                </a:cubicBezTo>
                <a:lnTo>
                  <a:pt x="1999729" y="4068978"/>
                </a:lnTo>
                <a:lnTo>
                  <a:pt x="1896188" y="4063750"/>
                </a:lnTo>
                <a:cubicBezTo>
                  <a:pt x="966320" y="3969317"/>
                  <a:pt x="227074" y="3230073"/>
                  <a:pt x="132641" y="2300206"/>
                </a:cubicBezTo>
                <a:lnTo>
                  <a:pt x="127412" y="2196665"/>
                </a:lnTo>
                <a:lnTo>
                  <a:pt x="23853" y="2136600"/>
                </a:lnTo>
                <a:cubicBezTo>
                  <a:pt x="23853" y="2136600"/>
                  <a:pt x="-29818" y="2097688"/>
                  <a:pt x="23853" y="2058777"/>
                </a:cubicBezTo>
                <a:lnTo>
                  <a:pt x="127465" y="1998683"/>
                </a:lnTo>
                <a:lnTo>
                  <a:pt x="132641" y="1896188"/>
                </a:lnTo>
                <a:cubicBezTo>
                  <a:pt x="227074" y="966322"/>
                  <a:pt x="966320" y="227078"/>
                  <a:pt x="1896188" y="132645"/>
                </a:cubicBezTo>
                <a:lnTo>
                  <a:pt x="1999731" y="127416"/>
                </a:lnTo>
                <a:lnTo>
                  <a:pt x="2059797" y="23854"/>
                </a:lnTo>
                <a:cubicBezTo>
                  <a:pt x="2059797" y="23854"/>
                  <a:pt x="2081685" y="-6336"/>
                  <a:pt x="2109044" y="1211"/>
                </a:cubicBezTo>
                <a:close/>
              </a:path>
            </a:pathLst>
          </a:custGeom>
          <a:solidFill>
            <a:schemeClr val="bg1">
              <a:alpha val="35000"/>
            </a:schemeClr>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sz="4800" b="0" i="0" u="none" strike="noStrike" kern="1200" cap="none" spc="0" normalizeH="0" baseline="0" noProof="0" dirty="0">
              <a:ln w="6350">
                <a:noFill/>
              </a:ln>
              <a:solidFill>
                <a:srgbClr val="FFFFFF"/>
              </a:solidFill>
              <a:effectLst>
                <a:glow rad="63500">
                  <a:srgbClr val="FFFFFF">
                    <a:alpha val="5000"/>
                  </a:srgbClr>
                </a:glow>
                <a:outerShdw blurRad="279400" dist="203200" dir="8160000" algn="t" rotWithShape="0">
                  <a:prstClr val="black">
                    <a:alpha val="20000"/>
                  </a:prstClr>
                </a:outerShdw>
              </a:effectLst>
              <a:uLnTx/>
              <a:uFillTx/>
              <a:latin typeface="汉仪粗圆简" panose="02010600000101010101" charset="-122"/>
              <a:ea typeface="汉仪粗圆简" panose="02010600000101010101" charset="-122"/>
              <a:cs typeface="汉仪粗圆简" panose="02010600000101010101" charset="-122"/>
              <a:sym typeface="+mn-lt"/>
            </a:endParaRPr>
          </a:p>
        </p:txBody>
      </p:sp>
      <p:pic>
        <p:nvPicPr>
          <p:cNvPr id="6" name="图片 5" descr="A1"/>
          <p:cNvPicPr>
            <a:picLocks noChangeAspect="1"/>
          </p:cNvPicPr>
          <p:nvPr>
            <p:custDataLst>
              <p:tags r:id="rId6"/>
            </p:custDataLst>
          </p:nvPr>
        </p:nvPicPr>
        <p:blipFill>
          <a:blip r:embed="rId13"/>
          <a:stretch>
            <a:fillRect/>
          </a:stretch>
        </p:blipFill>
        <p:spPr>
          <a:xfrm>
            <a:off x="1209675" y="1985645"/>
            <a:ext cx="3362960" cy="3829050"/>
          </a:xfrm>
          <a:prstGeom prst="rect">
            <a:avLst/>
          </a:prstGeom>
        </p:spPr>
      </p:pic>
      <p:sp>
        <p:nvSpPr>
          <p:cNvPr id="3" name="日期占位符 2"/>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4" name="页脚占位符 3"/>
          <p:cNvSpPr>
            <a:spLocks noGrp="1"/>
          </p:cNvSpPr>
          <p:nvPr>
            <p:ph type="ftr" sz="quarter" idx="11"/>
            <p:custDataLst>
              <p:tags r:id="rId8"/>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3" name="组合 2"/>
          <p:cNvGrpSpPr/>
          <p:nvPr userDrawn="1">
            <p:custDataLst>
              <p:tags r:id="rId1"/>
            </p:custDataLst>
          </p:nvPr>
        </p:nvGrpSpPr>
        <p:grpSpPr>
          <a:xfrm>
            <a:off x="0" y="0"/>
            <a:ext cx="12192000" cy="6867525"/>
            <a:chOff x="0" y="-9525"/>
            <a:chExt cx="12192000" cy="6867525"/>
          </a:xfrm>
        </p:grpSpPr>
        <p:sp>
          <p:nvSpPr>
            <p:cNvPr id="11" name="矩形 10"/>
            <p:cNvSpPr/>
            <p:nvPr userDrawn="1">
              <p:custDataLst>
                <p:tags r:id="rId14"/>
              </p:custDataLst>
            </p:nvPr>
          </p:nvSpPr>
          <p:spPr>
            <a:xfrm>
              <a:off x="0" y="-9525"/>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noFill/>
                </a:ln>
                <a:solidFill>
                  <a:srgbClr val="4799FF"/>
                </a:solidFill>
                <a:cs typeface="汉仪粗圆简" panose="02010600000101010101" charset="-122"/>
              </a:endParaRPr>
            </a:p>
          </p:txBody>
        </p:sp>
        <p:pic>
          <p:nvPicPr>
            <p:cNvPr id="12" name="图片 11" descr="花瓣元素白格子"/>
            <p:cNvPicPr>
              <a:picLocks noChangeAspect="1"/>
            </p:cNvPicPr>
            <p:nvPr>
              <p:custDataLst>
                <p:tags r:id="rId15"/>
              </p:custDataLst>
            </p:nvPr>
          </p:nvPicPr>
          <p:blipFill>
            <a:blip r:embed="rId17">
              <a:alphaModFix amt="5000"/>
            </a:blip>
            <a:srcRect/>
            <a:stretch>
              <a:fillRect/>
            </a:stretch>
          </p:blipFill>
          <p:spPr>
            <a:xfrm rot="5400000">
              <a:off x="2662238" y="-2671445"/>
              <a:ext cx="6867525" cy="12191365"/>
            </a:xfrm>
            <a:custGeom>
              <a:avLst/>
              <a:gdLst/>
              <a:ahLst/>
              <a:cxnLst>
                <a:cxn ang="3">
                  <a:pos x="hc" y="t"/>
                </a:cxn>
                <a:cxn ang="cd2">
                  <a:pos x="l" y="vc"/>
                </a:cxn>
                <a:cxn ang="cd4">
                  <a:pos x="hc" y="b"/>
                </a:cxn>
                <a:cxn ang="0">
                  <a:pos x="r" y="vc"/>
                </a:cxn>
              </a:cxnLst>
              <a:rect l="l" t="t" r="r" b="b"/>
              <a:pathLst>
                <a:path w="3620" h="6426">
                  <a:moveTo>
                    <a:pt x="0" y="0"/>
                  </a:moveTo>
                  <a:lnTo>
                    <a:pt x="3620" y="0"/>
                  </a:lnTo>
                  <a:lnTo>
                    <a:pt x="3620" y="6426"/>
                  </a:lnTo>
                  <a:lnTo>
                    <a:pt x="0" y="6426"/>
                  </a:lnTo>
                  <a:lnTo>
                    <a:pt x="0" y="0"/>
                  </a:lnTo>
                  <a:close/>
                </a:path>
              </a:pathLst>
            </a:custGeom>
            <a:noFill/>
          </p:spPr>
        </p:pic>
      </p:grpSp>
      <p:sp>
        <p:nvSpPr>
          <p:cNvPr id="33" name="圆角矩形 32"/>
          <p:cNvSpPr/>
          <p:nvPr>
            <p:custDataLst>
              <p:tags r:id="rId2"/>
            </p:custDataLst>
          </p:nvPr>
        </p:nvSpPr>
        <p:spPr>
          <a:xfrm>
            <a:off x="5719445" y="3941445"/>
            <a:ext cx="5658485" cy="1524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rgbClr val="FE7962"/>
              </a:solidFill>
              <a:latin typeface="汉仪粗圆简" panose="02010600000101010101" charset="-122"/>
              <a:ea typeface="汉仪粗圆简" panose="02010600000101010101" charset="-122"/>
              <a:cs typeface="汉仪粗圆简" panose="02010600000101010101" charset="-122"/>
            </a:endParaRPr>
          </a:p>
        </p:txBody>
      </p:sp>
      <p:sp>
        <p:nvSpPr>
          <p:cNvPr id="13" name="任意多边形: 形状 12"/>
          <p:cNvSpPr/>
          <p:nvPr>
            <p:custDataLst>
              <p:tags r:id="rId3"/>
            </p:custDataLst>
          </p:nvPr>
        </p:nvSpPr>
        <p:spPr>
          <a:xfrm>
            <a:off x="0" y="-9525"/>
            <a:ext cx="3809240" cy="3592195"/>
          </a:xfrm>
          <a:custGeom>
            <a:avLst/>
            <a:gdLst>
              <a:gd name="connsiteX0" fmla="*/ 2613398 w 3809240"/>
              <a:gd name="connsiteY0" fmla="*/ 0 h 3592195"/>
              <a:gd name="connsiteX1" fmla="*/ 3689993 w 3809240"/>
              <a:gd name="connsiteY1" fmla="*/ 0 h 3592195"/>
              <a:gd name="connsiteX2" fmla="*/ 3754327 w 3809240"/>
              <a:gd name="connsiteY2" fmla="*/ 256953 h 3592195"/>
              <a:gd name="connsiteX3" fmla="*/ 3809240 w 3809240"/>
              <a:gd name="connsiteY3" fmla="*/ 816378 h 3592195"/>
              <a:gd name="connsiteX4" fmla="*/ 1106335 w 3809240"/>
              <a:gd name="connsiteY4" fmla="*/ 3592195 h 3592195"/>
              <a:gd name="connsiteX5" fmla="*/ 54242 w 3809240"/>
              <a:gd name="connsiteY5" fmla="*/ 3374058 h 3592195"/>
              <a:gd name="connsiteX6" fmla="*/ 0 w 3809240"/>
              <a:gd name="connsiteY6" fmla="*/ 3347223 h 3592195"/>
              <a:gd name="connsiteX7" fmla="*/ 0 w 3809240"/>
              <a:gd name="connsiteY7" fmla="*/ 2146292 h 3592195"/>
              <a:gd name="connsiteX8" fmla="*/ 22206 w 3809240"/>
              <a:gd name="connsiteY8" fmla="*/ 2167018 h 3592195"/>
              <a:gd name="connsiteX9" fmla="*/ 1106335 w 3809240"/>
              <a:gd name="connsiteY9" fmla="*/ 2566709 h 3592195"/>
              <a:gd name="connsiteX10" fmla="*/ 2810692 w 3809240"/>
              <a:gd name="connsiteY10" fmla="*/ 816377 h 3592195"/>
              <a:gd name="connsiteX11" fmla="*/ 2676755 w 3809240"/>
              <a:gd name="connsiteY11" fmla="*/ 135069 h 359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9240" h="3592195">
                <a:moveTo>
                  <a:pt x="2613398" y="0"/>
                </a:moveTo>
                <a:lnTo>
                  <a:pt x="3689993" y="0"/>
                </a:lnTo>
                <a:lnTo>
                  <a:pt x="3754327" y="256953"/>
                </a:lnTo>
                <a:cubicBezTo>
                  <a:pt x="3790332" y="437652"/>
                  <a:pt x="3809240" y="624747"/>
                  <a:pt x="3809240" y="816378"/>
                </a:cubicBezTo>
                <a:cubicBezTo>
                  <a:pt x="3809240" y="2349420"/>
                  <a:pt x="2599108" y="3592195"/>
                  <a:pt x="1106335" y="3592195"/>
                </a:cubicBezTo>
                <a:cubicBezTo>
                  <a:pt x="733142" y="3592195"/>
                  <a:pt x="377613" y="3514522"/>
                  <a:pt x="54242" y="3374058"/>
                </a:cubicBezTo>
                <a:lnTo>
                  <a:pt x="0" y="3347223"/>
                </a:lnTo>
                <a:lnTo>
                  <a:pt x="0" y="2146292"/>
                </a:lnTo>
                <a:lnTo>
                  <a:pt x="22206" y="2167018"/>
                </a:lnTo>
                <a:cubicBezTo>
                  <a:pt x="316819" y="2416713"/>
                  <a:pt x="694521" y="2566709"/>
                  <a:pt x="1106335" y="2566709"/>
                </a:cubicBezTo>
                <a:cubicBezTo>
                  <a:pt x="2047625" y="2566709"/>
                  <a:pt x="2810692" y="1783058"/>
                  <a:pt x="2810692" y="816377"/>
                </a:cubicBezTo>
                <a:cubicBezTo>
                  <a:pt x="2810692" y="574706"/>
                  <a:pt x="2763000" y="344475"/>
                  <a:pt x="2676755" y="135069"/>
                </a:cubicBez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sp>
        <p:nvSpPr>
          <p:cNvPr id="21" name="椭圆 20"/>
          <p:cNvSpPr/>
          <p:nvPr>
            <p:custDataLst>
              <p:tags r:id="rId4"/>
            </p:custDataLst>
          </p:nvPr>
        </p:nvSpPr>
        <p:spPr>
          <a:xfrm>
            <a:off x="10553700" y="4890135"/>
            <a:ext cx="140970" cy="140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粗圆简" panose="02010600000101010101" charset="-122"/>
              <a:ea typeface="汉仪粗圆简" panose="02010600000101010101" charset="-122"/>
              <a:cs typeface="汉仪粗圆简" panose="02010600000101010101" charset="-122"/>
            </a:endParaRPr>
          </a:p>
        </p:txBody>
      </p:sp>
      <p:sp>
        <p:nvSpPr>
          <p:cNvPr id="22" name="椭圆 21"/>
          <p:cNvSpPr/>
          <p:nvPr>
            <p:custDataLst>
              <p:tags r:id="rId5"/>
            </p:custDataLst>
          </p:nvPr>
        </p:nvSpPr>
        <p:spPr>
          <a:xfrm>
            <a:off x="10802620" y="4890135"/>
            <a:ext cx="140970" cy="140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粗圆简" panose="02010600000101010101" charset="-122"/>
              <a:ea typeface="汉仪粗圆简" panose="02010600000101010101" charset="-122"/>
              <a:cs typeface="汉仪粗圆简" panose="02010600000101010101" charset="-122"/>
            </a:endParaRPr>
          </a:p>
        </p:txBody>
      </p:sp>
      <p:sp>
        <p:nvSpPr>
          <p:cNvPr id="9" name="椭圆 8"/>
          <p:cNvSpPr/>
          <p:nvPr>
            <p:custDataLst>
              <p:tags r:id="rId6"/>
            </p:custDataLst>
          </p:nvPr>
        </p:nvSpPr>
        <p:spPr>
          <a:xfrm>
            <a:off x="11051540" y="4890135"/>
            <a:ext cx="140970" cy="140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粗圆简" panose="02010600000101010101" charset="-122"/>
              <a:ea typeface="汉仪粗圆简" panose="02010600000101010101" charset="-122"/>
              <a:cs typeface="汉仪粗圆简" panose="02010600000101010101" charset="-122"/>
            </a:endParaRPr>
          </a:p>
        </p:txBody>
      </p:sp>
      <p:pic>
        <p:nvPicPr>
          <p:cNvPr id="34" name="图片 33"/>
          <p:cNvPicPr>
            <a:picLocks noChangeAspect="1"/>
          </p:cNvPicPr>
          <p:nvPr>
            <p:custDataLst>
              <p:tags r:id="rId7"/>
            </p:custDataLst>
          </p:nvPr>
        </p:nvPicPr>
        <p:blipFill>
          <a:blip r:embed="rId18">
            <a:lum contrast="12000"/>
          </a:blip>
          <a:stretch>
            <a:fillRect/>
          </a:stretch>
        </p:blipFill>
        <p:spPr>
          <a:xfrm>
            <a:off x="968375" y="4810760"/>
            <a:ext cx="1236345" cy="673100"/>
          </a:xfrm>
          <a:prstGeom prst="rect">
            <a:avLst/>
          </a:prstGeom>
        </p:spPr>
      </p:pic>
      <p:pic>
        <p:nvPicPr>
          <p:cNvPr id="16" name="图片 15" descr="05"/>
          <p:cNvPicPr>
            <a:picLocks noChangeAspect="1"/>
          </p:cNvPicPr>
          <p:nvPr>
            <p:custDataLst>
              <p:tags r:id="rId8"/>
            </p:custDataLst>
          </p:nvPr>
        </p:nvPicPr>
        <p:blipFill>
          <a:blip r:embed="rId19"/>
          <a:stretch>
            <a:fillRect/>
          </a:stretch>
        </p:blipFill>
        <p:spPr>
          <a:xfrm>
            <a:off x="1310640" y="945515"/>
            <a:ext cx="4047490" cy="5276215"/>
          </a:xfrm>
          <a:prstGeom prst="rect">
            <a:avLst/>
          </a:prstGeom>
        </p:spPr>
      </p:pic>
      <p:sp>
        <p:nvSpPr>
          <p:cNvPr id="8" name="节编号"/>
          <p:cNvSpPr txBox="1">
            <a:spLocks noGrp="1"/>
          </p:cNvSpPr>
          <p:nvPr>
            <p:ph type="body" idx="2" hasCustomPrompt="1"/>
            <p:custDataLst>
              <p:tags r:id="rId9"/>
            </p:custDataLst>
          </p:nvPr>
        </p:nvSpPr>
        <p:spPr>
          <a:xfrm>
            <a:off x="5358130" y="2305366"/>
            <a:ext cx="6038478" cy="768351"/>
          </a:xfrm>
          <a:prstGeom prst="rect">
            <a:avLst/>
          </a:prstGeom>
          <a:noFill/>
        </p:spPr>
        <p:txBody>
          <a:bodyPr wrap="square" lIns="0" tIns="0" rIns="0" bIns="0" rtlCol="0" anchor="ctr" anchorCtr="0">
            <a:noAutofit/>
          </a:bodyPr>
          <a:lstStyle>
            <a:lvl1pPr marL="0" marR="0" algn="r" defTabSz="914400" rtl="0" eaLnBrk="1" fontAlgn="auto" latinLnBrk="0" hangingPunct="1">
              <a:lnSpc>
                <a:spcPct val="100000"/>
              </a:lnSpc>
              <a:buClrTx/>
              <a:buSzTx/>
              <a:buFontTx/>
              <a:buNone/>
              <a:defRPr kumimoji="0" lang="en-US" altLang="zh-CN" sz="5400" b="0" i="0" u="none" strike="noStrike" kern="1200" cap="none" spc="300" normalizeH="0" baseline="0" noProof="1" dirty="0">
                <a:ln>
                  <a:solidFill>
                    <a:schemeClr val="bg1"/>
                  </a:solidFill>
                </a:ln>
                <a:solidFill>
                  <a:schemeClr val="lt1">
                    <a:lumMod val="100000"/>
                  </a:schemeClr>
                </a:solidFill>
                <a:latin typeface="+mj-ea"/>
                <a:ea typeface="+mj-ea"/>
                <a:cs typeface="汉仪粗圆简" panose="02010600000101010101" charset="-122"/>
              </a:defRPr>
            </a:lvl1pPr>
          </a:lstStyle>
          <a:p>
            <a:pPr lvl="0" algn="r"/>
            <a:r>
              <a:rPr dirty="0" err="1">
                <a:sym typeface="+mn-ea"/>
              </a:rPr>
              <a:t>编辑节编号</a:t>
            </a:r>
            <a:endParaRPr dirty="0">
              <a:sym typeface="+mn-ea"/>
            </a:endParaRPr>
          </a:p>
        </p:txBody>
      </p:sp>
      <p:sp>
        <p:nvSpPr>
          <p:cNvPr id="7" name="标题"/>
          <p:cNvSpPr txBox="1">
            <a:spLocks noGrp="1"/>
          </p:cNvSpPr>
          <p:nvPr>
            <p:ph type="title" idx="1" hasCustomPrompt="1"/>
            <p:custDataLst>
              <p:tags r:id="rId10"/>
            </p:custDataLst>
          </p:nvPr>
        </p:nvSpPr>
        <p:spPr>
          <a:xfrm>
            <a:off x="5358130" y="3256280"/>
            <a:ext cx="6038478" cy="768350"/>
          </a:xfrm>
          <a:prstGeom prst="rect">
            <a:avLst/>
          </a:prstGeom>
          <a:noFill/>
        </p:spPr>
        <p:txBody>
          <a:bodyPr wrap="square" lIns="0" tIns="0" rIns="0" bIns="0" rtlCol="0" anchor="ctr">
            <a:noAutofit/>
          </a:bodyPr>
          <a:lstStyle>
            <a:lvl1pPr marL="0" marR="0" algn="r" defTabSz="914400" rtl="0" eaLnBrk="1" fontAlgn="auto" latinLnBrk="0" hangingPunct="1">
              <a:lnSpc>
                <a:spcPct val="100000"/>
              </a:lnSpc>
              <a:buClrTx/>
              <a:buSzTx/>
              <a:buFontTx/>
              <a:buNone/>
              <a:defRPr kumimoji="0" lang="zh-CN" altLang="en-US" sz="5400" b="0" i="0" u="none" strike="noStrike" kern="1200" cap="none" spc="300" normalizeH="0" baseline="0" noProof="1" dirty="0">
                <a:solidFill>
                  <a:schemeClr val="lt1">
                    <a:lumMod val="100000"/>
                  </a:schemeClr>
                </a:solidFill>
                <a:latin typeface="+mj-ea"/>
                <a:ea typeface="+mj-ea"/>
                <a:cs typeface="汉仪粗圆简" panose="02010600000101010101" charset="-122"/>
              </a:defRPr>
            </a:lvl1pPr>
          </a:lstStyle>
          <a:p>
            <a:pPr lvl="0" algn="r"/>
            <a:r>
              <a:rPr dirty="0">
                <a:sym typeface="+mn-ea"/>
              </a:rPr>
              <a:t>单击此处编辑标题</a:t>
            </a:r>
          </a:p>
        </p:txBody>
      </p:sp>
      <p:sp>
        <p:nvSpPr>
          <p:cNvPr id="4" name="日期占位符 3"/>
          <p:cNvSpPr>
            <a:spLocks noGrp="1"/>
          </p:cNvSpPr>
          <p:nvPr>
            <p:ph type="dt" sz="half" idx="10"/>
            <p:custDataLst>
              <p:tags r:id="rId11"/>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5" name="页脚占位符 4"/>
          <p:cNvSpPr>
            <a:spLocks noGrp="1"/>
          </p:cNvSpPr>
          <p:nvPr>
            <p:ph type="ftr" sz="quarter" idx="11"/>
            <p:custDataLst>
              <p:tags r:id="rId12"/>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3"/>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14" name="任意多边形: 形状 7"/>
          <p:cNvSpPr/>
          <p:nvPr>
            <p:custDataLst>
              <p:tags r:id="rId1"/>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pic>
        <p:nvPicPr>
          <p:cNvPr id="13" name="图片 12" descr="05" hidden="1"/>
          <p:cNvPicPr>
            <a:picLocks noChangeAspect="1"/>
          </p:cNvPicPr>
          <p:nvPr>
            <p:custDataLst>
              <p:tags r:id="rId2"/>
            </p:custDataLst>
          </p:nvPr>
        </p:nvPicPr>
        <p:blipFill>
          <a:blip r:embed="rId13">
            <a:alphaModFix amt="20000"/>
          </a:blip>
          <a:stretch>
            <a:fillRect/>
          </a:stretch>
        </p:blipFill>
        <p:spPr>
          <a:xfrm flipH="1">
            <a:off x="8723086" y="2423904"/>
            <a:ext cx="3279859" cy="4275548"/>
          </a:xfrm>
          <a:prstGeom prst="rect">
            <a:avLst/>
          </a:prstGeom>
        </p:spPr>
      </p:pic>
      <p:pic>
        <p:nvPicPr>
          <p:cNvPr id="12" name="图片 11" hidden="1"/>
          <p:cNvPicPr>
            <a:picLocks noChangeAspect="1"/>
          </p:cNvPicPr>
          <p:nvPr>
            <p:custDataLst>
              <p:tags r:id="rId3"/>
            </p:custDataLst>
          </p:nvPr>
        </p:nvPicPr>
        <p:blipFill>
          <a:blip r:embed="rId14">
            <a:lum contrast="12000"/>
          </a:blip>
          <a:srcRect/>
          <a:stretch>
            <a:fillRect/>
          </a:stretch>
        </p:blipFill>
        <p:spPr>
          <a:xfrm flipH="1">
            <a:off x="0" y="0"/>
            <a:ext cx="796290" cy="950595"/>
          </a:xfrm>
          <a:prstGeom prst="rect">
            <a:avLst/>
          </a:prstGeom>
        </p:spPr>
      </p:pic>
      <p:sp>
        <p:nvSpPr>
          <p:cNvPr id="11" name="圆角矩形 24"/>
          <p:cNvSpPr/>
          <p:nvPr>
            <p:custDataLst>
              <p:tags r:id="rId4"/>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a:cs typeface="汉仪粗圆简" panose="02010600000101010101" charset="-122"/>
            </a:endParaRPr>
          </a:p>
        </p:txBody>
      </p:sp>
      <p:pic>
        <p:nvPicPr>
          <p:cNvPr id="10" name="图片 9" descr="VCG41N1446807744" hidden="1"/>
          <p:cNvPicPr>
            <a:picLocks noChangeAspect="1"/>
          </p:cNvPicPr>
          <p:nvPr>
            <p:custDataLst>
              <p:tags r:id="rId5"/>
            </p:custDataLst>
          </p:nvPr>
        </p:nvPicPr>
        <p:blipFill>
          <a:blip r:embed="rId15">
            <a:alphaModFix amt="13000"/>
            <a:lum contrast="18000"/>
          </a:blip>
          <a:srcRect/>
          <a:stretch>
            <a:fillRect/>
          </a:stretch>
        </p:blipFill>
        <p:spPr>
          <a:xfrm flipH="1">
            <a:off x="8268970" y="789940"/>
            <a:ext cx="3923030" cy="6068060"/>
          </a:xfrm>
          <a:prstGeom prst="snipRoundRect">
            <a:avLst>
              <a:gd name="adj1" fmla="val 16667"/>
              <a:gd name="adj2" fmla="val 45931"/>
            </a:avLst>
          </a:prstGeom>
        </p:spPr>
      </p:pic>
      <p:sp>
        <p:nvSpPr>
          <p:cNvPr id="9" name="正文"/>
          <p:cNvSpPr txBox="1">
            <a:spLocks noGrp="1"/>
          </p:cNvSpPr>
          <p:nvPr>
            <p:ph idx="3"/>
            <p:custDataLst>
              <p:tags r:id="rId6"/>
            </p:custDataLst>
          </p:nvPr>
        </p:nvSpPr>
        <p:spPr>
          <a:xfrm>
            <a:off x="654755" y="1562790"/>
            <a:ext cx="10969200" cy="475920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200"/>
              </a:spcBef>
              <a:spcAft>
                <a:spcPts val="0"/>
              </a:spcAft>
              <a:buClr>
                <a:schemeClr val="accent6"/>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汉仪粗圆简" panose="02010600000101010101"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chemeClr val="accent6"/>
              </a:buClr>
            </a:pPr>
            <a:r>
              <a:rPr>
                <a:sym typeface="+mn-ea"/>
              </a:rPr>
              <a:t>单击此处编辑母版文本样式</a:t>
            </a:r>
          </a:p>
          <a:p>
            <a:pPr lvl="1">
              <a:spcBef>
                <a:spcPts val="1200"/>
              </a:spcBef>
              <a:spcAft>
                <a:spcPts val="0"/>
              </a:spcAft>
              <a:buClr>
                <a:schemeClr val="accent6"/>
              </a:buClr>
            </a:pPr>
            <a:r>
              <a:rPr>
                <a:sym typeface="+mn-ea"/>
              </a:rPr>
              <a:t>第二级</a:t>
            </a:r>
          </a:p>
          <a:p>
            <a:pPr lvl="2">
              <a:spcBef>
                <a:spcPts val="1200"/>
              </a:spcBef>
              <a:spcAft>
                <a:spcPts val="0"/>
              </a:spcAft>
              <a:buClr>
                <a:schemeClr val="accent6"/>
              </a:buClr>
            </a:pPr>
            <a:r>
              <a:rPr>
                <a:sym typeface="+mn-ea"/>
              </a:rPr>
              <a:t>第三级</a:t>
            </a:r>
          </a:p>
          <a:p>
            <a:pPr lvl="3">
              <a:spcBef>
                <a:spcPts val="1200"/>
              </a:spcBef>
              <a:spcAft>
                <a:spcPts val="0"/>
              </a:spcAft>
              <a:buClr>
                <a:schemeClr val="accent6"/>
              </a:buClr>
            </a:pPr>
            <a:r>
              <a:rPr>
                <a:sym typeface="+mn-ea"/>
              </a:rPr>
              <a:t>第四级</a:t>
            </a:r>
          </a:p>
          <a:p>
            <a:pPr lvl="4">
              <a:spcBef>
                <a:spcPts val="1200"/>
              </a:spcBef>
              <a:spcAft>
                <a:spcPts val="0"/>
              </a:spcAft>
              <a:buClr>
                <a:schemeClr val="accent6"/>
              </a:buClr>
            </a:pPr>
            <a:r>
              <a:rPr>
                <a:sym typeface="+mn-ea"/>
              </a:rPr>
              <a:t>第五级</a:t>
            </a:r>
          </a:p>
        </p:txBody>
      </p:sp>
      <p:sp>
        <p:nvSpPr>
          <p:cNvPr id="8" name="标题"/>
          <p:cNvSpPr txBox="1">
            <a:spLocks noGrp="1"/>
          </p:cNvSpPr>
          <p:nvPr>
            <p:ph type="title" idx="2"/>
            <p:custDataLst>
              <p:tags r:id="rId7"/>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75000"/>
                    <a:lumOff val="25000"/>
                  </a:schemeClr>
                </a:solidFill>
                <a:latin typeface="+mj-ea"/>
                <a:ea typeface="+mj-ea"/>
                <a:cs typeface="汉仪粗圆简" panose="02010600000101010101" charset="-122"/>
              </a:defRPr>
            </a:lvl1pPr>
          </a:lstStyle>
          <a:p>
            <a:pPr lvl="0"/>
            <a:r>
              <a:rPr dirty="0">
                <a:sym typeface="+mn-ea"/>
              </a:rPr>
              <a:t>单击此处编辑母版标题样式</a:t>
            </a:r>
          </a:p>
        </p:txBody>
      </p:sp>
      <p:pic>
        <p:nvPicPr>
          <p:cNvPr id="7" name="图片 6" descr="VCG41N1446807744"/>
          <p:cNvPicPr>
            <a:picLocks noChangeAspect="1"/>
          </p:cNvPicPr>
          <p:nvPr>
            <p:custDataLst>
              <p:tags r:id="rId8"/>
            </p:custDataLst>
          </p:nvPr>
        </p:nvPicPr>
        <p:blipFill>
          <a:blip r:embed="rId15">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4" name="日期占位符 3"/>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标题和两栏">
    <p:spTree>
      <p:nvGrpSpPr>
        <p:cNvPr id="1" name=""/>
        <p:cNvGrpSpPr/>
        <p:nvPr/>
      </p:nvGrpSpPr>
      <p:grpSpPr>
        <a:xfrm>
          <a:off x="0" y="0"/>
          <a:ext cx="0" cy="0"/>
          <a:chOff x="0" y="0"/>
          <a:chExt cx="0" cy="0"/>
        </a:xfrm>
      </p:grpSpPr>
      <p:sp>
        <p:nvSpPr>
          <p:cNvPr id="13" name="任意多边形: 形状 8"/>
          <p:cNvSpPr/>
          <p:nvPr>
            <p:custDataLst>
              <p:tags r:id="rId1"/>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pic>
        <p:nvPicPr>
          <p:cNvPr id="12" name="图片 11" descr="VCG41N1446807744"/>
          <p:cNvPicPr>
            <a:picLocks noChangeAspect="1"/>
          </p:cNvPicPr>
          <p:nvPr>
            <p:custDataLst>
              <p:tags r:id="rId2"/>
            </p:custDataLst>
          </p:nvPr>
        </p:nvPicPr>
        <p:blipFill>
          <a:blip r:embed="rId11">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1" name="圆角矩形 24"/>
          <p:cNvSpPr/>
          <p:nvPr>
            <p:custDataLst>
              <p:tags r:id="rId3"/>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a:cs typeface="汉仪粗圆简" panose="02010600000101010101" charset="-122"/>
            </a:endParaRPr>
          </a:p>
        </p:txBody>
      </p:sp>
      <p:sp>
        <p:nvSpPr>
          <p:cNvPr id="10" name="正文"/>
          <p:cNvSpPr txBox="1">
            <a:spLocks noGrp="1"/>
          </p:cNvSpPr>
          <p:nvPr>
            <p:ph idx="3"/>
            <p:custDataLst>
              <p:tags r:id="rId4"/>
            </p:custDataLst>
          </p:nvPr>
        </p:nvSpPr>
        <p:spPr>
          <a:xfrm>
            <a:off x="6400805" y="1490357"/>
            <a:ext cx="5176800" cy="4759236"/>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汉仪粗圆简" panose="02010600000101010101"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9" name="正文"/>
          <p:cNvSpPr txBox="1">
            <a:spLocks noGrp="1"/>
          </p:cNvSpPr>
          <p:nvPr>
            <p:ph idx="2"/>
            <p:custDataLst>
              <p:tags r:id="rId5"/>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汉仪粗圆简" panose="02010600000101010101"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800"/>
              </a:spcBef>
              <a:spcAft>
                <a:spcPts val="0"/>
              </a:spcAft>
            </a:pPr>
            <a:r>
              <a:rPr>
                <a:sym typeface="+mn-ea"/>
              </a:rPr>
              <a:t>单击此处编辑母版文本样式</a:t>
            </a:r>
          </a:p>
          <a:p>
            <a:pPr lvl="1">
              <a:spcBef>
                <a:spcPts val="1800"/>
              </a:spcBef>
              <a:spcAft>
                <a:spcPts val="0"/>
              </a:spcAft>
            </a:pPr>
            <a:r>
              <a:rPr>
                <a:sym typeface="+mn-ea"/>
              </a:rPr>
              <a:t>第二级</a:t>
            </a:r>
          </a:p>
          <a:p>
            <a:pPr lvl="2">
              <a:spcBef>
                <a:spcPts val="1800"/>
              </a:spcBef>
              <a:spcAft>
                <a:spcPts val="0"/>
              </a:spcAft>
            </a:pPr>
            <a:r>
              <a:rPr>
                <a:sym typeface="+mn-ea"/>
              </a:rPr>
              <a:t>第三级</a:t>
            </a:r>
          </a:p>
          <a:p>
            <a:pPr lvl="3">
              <a:spcBef>
                <a:spcPts val="1800"/>
              </a:spcBef>
              <a:spcAft>
                <a:spcPts val="0"/>
              </a:spcAft>
            </a:pPr>
            <a:r>
              <a:rPr>
                <a:sym typeface="+mn-ea"/>
              </a:rPr>
              <a:t>第四级</a:t>
            </a:r>
          </a:p>
          <a:p>
            <a:pPr lvl="4">
              <a:spcBef>
                <a:spcPts val="1800"/>
              </a:spcBef>
              <a:spcAft>
                <a:spcPts val="0"/>
              </a:spcAft>
            </a:pPr>
            <a:r>
              <a:rPr>
                <a:sym typeface="+mn-ea"/>
              </a:rPr>
              <a:t>第五级</a:t>
            </a:r>
          </a:p>
        </p:txBody>
      </p:sp>
      <p:sp>
        <p:nvSpPr>
          <p:cNvPr id="8" name="标题"/>
          <p:cNvSpPr txBox="1">
            <a:spLocks noGrp="1"/>
          </p:cNvSpPr>
          <p:nvPr>
            <p:ph type="title" idx="1"/>
            <p:custDataLst>
              <p:tags r:id="rId6"/>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75000"/>
                    <a:lumOff val="25000"/>
                  </a:schemeClr>
                </a:solidFill>
                <a:latin typeface="+mj-ea"/>
                <a:ea typeface="+mj-ea"/>
                <a:cs typeface="汉仪粗圆简" panose="02010600000101010101" charset="-122"/>
              </a:defRPr>
            </a:lvl1pPr>
          </a:lstStyle>
          <a:p>
            <a:pPr lvl="0"/>
            <a:r>
              <a:rPr>
                <a:sym typeface="+mn-ea"/>
              </a:rPr>
              <a:t>单击此处编辑母版标题样式</a:t>
            </a:r>
          </a:p>
        </p:txBody>
      </p:sp>
      <p:sp>
        <p:nvSpPr>
          <p:cNvPr id="5" name="日期占位符 4"/>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6" name="页脚占位符 5"/>
          <p:cNvSpPr>
            <a:spLocks noGrp="1"/>
          </p:cNvSpPr>
          <p:nvPr>
            <p:ph type="ftr" sz="quarter" idx="11"/>
            <p:custDataLst>
              <p:tags r:id="rId8"/>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标题和比较">
    <p:spTree>
      <p:nvGrpSpPr>
        <p:cNvPr id="1" name=""/>
        <p:cNvGrpSpPr/>
        <p:nvPr/>
      </p:nvGrpSpPr>
      <p:grpSpPr>
        <a:xfrm>
          <a:off x="0" y="0"/>
          <a:ext cx="0" cy="0"/>
          <a:chOff x="0" y="0"/>
          <a:chExt cx="0" cy="0"/>
        </a:xfrm>
      </p:grpSpPr>
      <p:sp>
        <p:nvSpPr>
          <p:cNvPr id="17" name="任意多边形: 形状 1"/>
          <p:cNvSpPr/>
          <p:nvPr>
            <p:custDataLst>
              <p:tags r:id="rId1"/>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pic>
        <p:nvPicPr>
          <p:cNvPr id="16" name="图片 15" descr="VCG41N1446807744"/>
          <p:cNvPicPr>
            <a:picLocks noChangeAspect="1"/>
          </p:cNvPicPr>
          <p:nvPr>
            <p:custDataLst>
              <p:tags r:id="rId2"/>
            </p:custDataLst>
          </p:nvPr>
        </p:nvPicPr>
        <p:blipFill>
          <a:blip r:embed="rId13">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5" name="圆角矩形 24"/>
          <p:cNvSpPr/>
          <p:nvPr>
            <p:custDataLst>
              <p:tags r:id="rId3"/>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a:cs typeface="汉仪粗圆简" panose="02010600000101010101" charset="-122"/>
            </a:endParaRPr>
          </a:p>
        </p:txBody>
      </p:sp>
      <p:sp>
        <p:nvSpPr>
          <p:cNvPr id="14" name="标题"/>
          <p:cNvSpPr txBox="1">
            <a:spLocks noGrp="1"/>
          </p:cNvSpPr>
          <p:nvPr>
            <p:ph type="title" idx="5"/>
            <p:custDataLst>
              <p:tags r:id="rId4"/>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75000"/>
                    <a:lumOff val="25000"/>
                  </a:schemeClr>
                </a:solidFill>
                <a:latin typeface="+mn-ea"/>
                <a:ea typeface="+mn-ea"/>
                <a:cs typeface="汉仪粗圆简" panose="02010600000101010101" charset="-122"/>
              </a:defRPr>
            </a:lvl1pPr>
          </a:lstStyle>
          <a:p>
            <a:pPr lvl="0"/>
            <a:r>
              <a:rPr>
                <a:sym typeface="+mn-ea"/>
              </a:rPr>
              <a:t>单击此处编辑母版标题样式</a:t>
            </a:r>
          </a:p>
        </p:txBody>
      </p:sp>
      <p:sp>
        <p:nvSpPr>
          <p:cNvPr id="13" name="正文"/>
          <p:cNvSpPr txBox="1">
            <a:spLocks noGrp="1"/>
          </p:cNvSpPr>
          <p:nvPr>
            <p:ph idx="4"/>
            <p:custDataLst>
              <p:tags r:id="rId5"/>
            </p:custDataLst>
          </p:nvPr>
        </p:nvSpPr>
        <p:spPr>
          <a:xfrm>
            <a:off x="6235200" y="1854000"/>
            <a:ext cx="5342400" cy="439560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汉仪粗圆简" panose="02010600000101010101"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2" name="标题"/>
          <p:cNvSpPr txBox="1">
            <a:spLocks noGrp="1"/>
          </p:cNvSpPr>
          <p:nvPr>
            <p:ph type="title" idx="3"/>
            <p:custDataLst>
              <p:tags r:id="rId6"/>
            </p:custDataLst>
          </p:nvPr>
        </p:nvSpPr>
        <p:spPr>
          <a:xfrm>
            <a:off x="62352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75000"/>
                    <a:lumOff val="25000"/>
                  </a:schemeClr>
                </a:solidFill>
                <a:latin typeface="+mn-ea"/>
                <a:ea typeface="+mn-ea"/>
                <a:cs typeface="汉仪粗圆简" panose="02010600000101010101" charset="-122"/>
              </a:defRPr>
            </a:lvl1pPr>
          </a:lstStyle>
          <a:p>
            <a:pPr lvl="0"/>
            <a:r>
              <a:rPr dirty="0">
                <a:sym typeface="+mn-ea"/>
              </a:rPr>
              <a:t>单击此处编辑母版标题样式</a:t>
            </a:r>
          </a:p>
        </p:txBody>
      </p:sp>
      <p:sp>
        <p:nvSpPr>
          <p:cNvPr id="11" name="正文"/>
          <p:cNvSpPr txBox="1">
            <a:spLocks noGrp="1"/>
          </p:cNvSpPr>
          <p:nvPr>
            <p:ph idx="2"/>
            <p:custDataLst>
              <p:tags r:id="rId7"/>
            </p:custDataLst>
          </p:nvPr>
        </p:nvSpPr>
        <p:spPr>
          <a:xfrm>
            <a:off x="608400" y="1854000"/>
            <a:ext cx="5342400" cy="439560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汉仪粗圆简" panose="02010600000101010101"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 name="标题"/>
          <p:cNvSpPr txBox="1">
            <a:spLocks noGrp="1"/>
          </p:cNvSpPr>
          <p:nvPr>
            <p:ph type="title" idx="1"/>
            <p:custDataLst>
              <p:tags r:id="rId8"/>
            </p:custDataLst>
          </p:nvPr>
        </p:nvSpPr>
        <p:spPr>
          <a:xfrm>
            <a:off x="6084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75000"/>
                    <a:lumOff val="25000"/>
                  </a:schemeClr>
                </a:solidFill>
                <a:latin typeface="+mn-ea"/>
                <a:ea typeface="+mn-ea"/>
                <a:cs typeface="汉仪粗圆简" panose="02010600000101010101" charset="-122"/>
              </a:defRPr>
            </a:lvl1pPr>
          </a:lstStyle>
          <a:p>
            <a:pPr lvl="0"/>
            <a:r>
              <a:rPr dirty="0">
                <a:sym typeface="+mn-ea"/>
              </a:rPr>
              <a:t>单击此处编辑母版标题样式</a:t>
            </a:r>
          </a:p>
        </p:txBody>
      </p:sp>
      <p:sp>
        <p:nvSpPr>
          <p:cNvPr id="7" name="日期占位符 6"/>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8" name="页脚占位符 7"/>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8" name="任意多边形: 形状 1"/>
          <p:cNvSpPr/>
          <p:nvPr>
            <p:custDataLst>
              <p:tags r:id="rId1"/>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pic>
        <p:nvPicPr>
          <p:cNvPr id="7" name="图片 6" descr="VCG41N1446807744"/>
          <p:cNvPicPr>
            <a:picLocks noChangeAspect="1"/>
          </p:cNvPicPr>
          <p:nvPr>
            <p:custDataLst>
              <p:tags r:id="rId2"/>
            </p:custDataLst>
          </p:nvPr>
        </p:nvPicPr>
        <p:blipFill>
          <a:blip r:embed="rId9">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2" name="圆角矩形 24"/>
          <p:cNvSpPr/>
          <p:nvPr>
            <p:custDataLst>
              <p:tags r:id="rId3"/>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a:cs typeface="汉仪粗圆简" panose="02010600000101010101" charset="-122"/>
            </a:endParaRPr>
          </a:p>
        </p:txBody>
      </p:sp>
      <p:sp>
        <p:nvSpPr>
          <p:cNvPr id="6" name="标题"/>
          <p:cNvSpPr txBox="1">
            <a:spLocks noGrp="1"/>
          </p:cNvSpPr>
          <p:nvPr>
            <p:ph type="title" idx="1"/>
            <p:custDataLst>
              <p:tags r:id="rId4"/>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75000"/>
                    <a:lumOff val="25000"/>
                  </a:schemeClr>
                </a:solidFill>
                <a:latin typeface="+mj-ea"/>
                <a:ea typeface="+mj-ea"/>
                <a:cs typeface="汉仪粗圆简" panose="02010600000101010101" charset="-122"/>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8" name="图片 7" descr="VCG41N1446807744"/>
          <p:cNvPicPr>
            <a:picLocks noChangeAspect="1"/>
          </p:cNvPicPr>
          <p:nvPr>
            <p:custDataLst>
              <p:tags r:id="rId1"/>
            </p:custDataLst>
          </p:nvPr>
        </p:nvPicPr>
        <p:blipFill>
          <a:blip r:embed="rId7">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9" name="任意多边形: 形状 1"/>
          <p:cNvSpPr/>
          <p:nvPr>
            <p:custDataLst>
              <p:tags r:id="rId2"/>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t>2023/11/3</a:t>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仅内容">
    <p:spTree>
      <p:nvGrpSpPr>
        <p:cNvPr id="1" name=""/>
        <p:cNvGrpSpPr/>
        <p:nvPr/>
      </p:nvGrpSpPr>
      <p:grpSpPr>
        <a:xfrm>
          <a:off x="0" y="0"/>
          <a:ext cx="0" cy="0"/>
          <a:chOff x="0" y="0"/>
          <a:chExt cx="0" cy="0"/>
        </a:xfrm>
      </p:grpSpPr>
      <p:sp>
        <p:nvSpPr>
          <p:cNvPr id="9" name="任意多边形: 形状 1"/>
          <p:cNvSpPr/>
          <p:nvPr>
            <p:custDataLst>
              <p:tags r:id="rId1"/>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pic>
        <p:nvPicPr>
          <p:cNvPr id="8" name="图片 7" descr="VCG41N1446807744"/>
          <p:cNvPicPr>
            <a:picLocks noChangeAspect="1"/>
          </p:cNvPicPr>
          <p:nvPr>
            <p:custDataLst>
              <p:tags r:id="rId2"/>
            </p:custDataLst>
          </p:nvPr>
        </p:nvPicPr>
        <p:blipFill>
          <a:blip r:embed="rId8">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7" name="正文"/>
          <p:cNvSpPr txBox="1">
            <a:spLocks noGrp="1"/>
          </p:cNvSpPr>
          <p:nvPr>
            <p:ph idx="1"/>
            <p:custDataLst>
              <p:tags r:id="rId3"/>
            </p:custDataLst>
          </p:nvPr>
        </p:nvSpPr>
        <p:spPr>
          <a:xfrm>
            <a:off x="608330" y="608330"/>
            <a:ext cx="10968990" cy="5648325"/>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汉仪粗圆简" panose="02010600000101010101"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标题和副标题">
    <p:spTree>
      <p:nvGrpSpPr>
        <p:cNvPr id="1" name=""/>
        <p:cNvGrpSpPr/>
        <p:nvPr/>
      </p:nvGrpSpPr>
      <p:grpSpPr>
        <a:xfrm>
          <a:off x="0" y="0"/>
          <a:ext cx="0" cy="0"/>
          <a:chOff x="0" y="0"/>
          <a:chExt cx="0" cy="0"/>
        </a:xfrm>
      </p:grpSpPr>
      <p:sp>
        <p:nvSpPr>
          <p:cNvPr id="9" name="任意多边形: 形状 1"/>
          <p:cNvSpPr/>
          <p:nvPr>
            <p:custDataLst>
              <p:tags r:id="rId1"/>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pic>
        <p:nvPicPr>
          <p:cNvPr id="8" name="图片 7" descr="VCG41N1446807744"/>
          <p:cNvPicPr>
            <a:picLocks noChangeAspect="1"/>
          </p:cNvPicPr>
          <p:nvPr>
            <p:custDataLst>
              <p:tags r:id="rId2"/>
            </p:custDataLst>
          </p:nvPr>
        </p:nvPicPr>
        <p:blipFill>
          <a:blip r:embed="rId10">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2" name="圆角矩形 24"/>
          <p:cNvSpPr/>
          <p:nvPr>
            <p:custDataLst>
              <p:tags r:id="rId3"/>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a:cs typeface="汉仪粗圆简" panose="02010600000101010101" charset="-122"/>
            </a:endParaRPr>
          </a:p>
        </p:txBody>
      </p:sp>
      <p:sp>
        <p:nvSpPr>
          <p:cNvPr id="7" name="标题"/>
          <p:cNvSpPr txBox="1">
            <a:spLocks noGrp="1"/>
          </p:cNvSpPr>
          <p:nvPr>
            <p:ph type="title" idx="2"/>
            <p:custDataLst>
              <p:tags r:id="rId4"/>
            </p:custDataLst>
          </p:nvPr>
        </p:nvSpPr>
        <p:spPr>
          <a:xfrm>
            <a:off x="608400" y="608400"/>
            <a:ext cx="10969200" cy="7056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lumMod val="75000"/>
                    <a:lumOff val="25000"/>
                  </a:schemeClr>
                </a:solidFill>
                <a:latin typeface="+mj-ea"/>
                <a:ea typeface="+mj-ea"/>
                <a:cs typeface="汉仪粗圆简" panose="02010600000101010101" charset="-122"/>
              </a:defRPr>
            </a:lvl1pPr>
          </a:lstStyle>
          <a:p>
            <a:pPr lvl="0"/>
            <a:r>
              <a:rPr dirty="0">
                <a:sym typeface="+mn-ea"/>
              </a:rPr>
              <a:t>单击此处编辑母版标题样式</a:t>
            </a:r>
          </a:p>
        </p:txBody>
      </p:sp>
      <p:sp>
        <p:nvSpPr>
          <p:cNvPr id="6" name="副标题"/>
          <p:cNvSpPr txBox="1">
            <a:spLocks noGrp="1"/>
          </p:cNvSpPr>
          <p:nvPr>
            <p:ph type="body" idx="1" hasCustomPrompt="1"/>
            <p:custDataLst>
              <p:tags r:id="rId5"/>
            </p:custDataLst>
          </p:nvPr>
        </p:nvSpPr>
        <p:spPr>
          <a:xfrm>
            <a:off x="608400" y="1324800"/>
            <a:ext cx="109692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n-ea"/>
                <a:ea typeface="+mn-ea"/>
                <a:cs typeface="汉仪粗圆简" panose="02010600000101010101" charset="-122"/>
              </a:defRPr>
            </a:lvl1pPr>
          </a:lstStyle>
          <a:p>
            <a:pPr lvl="0" algn="l"/>
            <a:r>
              <a:rPr dirty="0">
                <a:sym typeface="+mn-ea"/>
              </a:rPr>
              <a:t>单击此处编辑母版副标题样式</a:t>
            </a:r>
          </a:p>
        </p:txBody>
      </p:sp>
      <p:sp>
        <p:nvSpPr>
          <p:cNvPr id="3" name="日期占位符 2"/>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4" name="页脚占位符 3"/>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末尾幻灯片">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n>
                <a:noFill/>
              </a:ln>
              <a:solidFill>
                <a:srgbClr val="4799FF"/>
              </a:solidFill>
              <a:cs typeface="汉仪粗圆简" panose="02010600000101010101" charset="-122"/>
            </a:endParaRPr>
          </a:p>
        </p:txBody>
      </p:sp>
      <p:pic>
        <p:nvPicPr>
          <p:cNvPr id="12" name="图片 11" descr="花瓣元素白格子"/>
          <p:cNvPicPr>
            <a:picLocks noChangeAspect="1"/>
          </p:cNvPicPr>
          <p:nvPr userDrawn="1">
            <p:custDataLst>
              <p:tags r:id="rId2"/>
            </p:custDataLst>
          </p:nvPr>
        </p:nvPicPr>
        <p:blipFill>
          <a:blip r:embed="rId12">
            <a:alphaModFix amt="5000"/>
          </a:blip>
          <a:srcRect/>
          <a:stretch>
            <a:fillRect/>
          </a:stretch>
        </p:blipFill>
        <p:spPr>
          <a:xfrm rot="5400000">
            <a:off x="2662555" y="-2661920"/>
            <a:ext cx="6867525" cy="12191365"/>
          </a:xfrm>
          <a:custGeom>
            <a:avLst/>
            <a:gdLst/>
            <a:ahLst/>
            <a:cxnLst>
              <a:cxn ang="3">
                <a:pos x="hc" y="t"/>
              </a:cxn>
              <a:cxn ang="cd2">
                <a:pos x="l" y="vc"/>
              </a:cxn>
              <a:cxn ang="cd4">
                <a:pos x="hc" y="b"/>
              </a:cxn>
              <a:cxn ang="0">
                <a:pos x="r" y="vc"/>
              </a:cxn>
            </a:cxnLst>
            <a:rect l="l" t="t" r="r" b="b"/>
            <a:pathLst>
              <a:path w="3620" h="6426">
                <a:moveTo>
                  <a:pt x="0" y="0"/>
                </a:moveTo>
                <a:lnTo>
                  <a:pt x="3620" y="0"/>
                </a:lnTo>
                <a:lnTo>
                  <a:pt x="3620" y="6426"/>
                </a:lnTo>
                <a:lnTo>
                  <a:pt x="0" y="6426"/>
                </a:lnTo>
                <a:lnTo>
                  <a:pt x="0" y="0"/>
                </a:lnTo>
                <a:close/>
              </a:path>
            </a:pathLst>
          </a:custGeom>
          <a:noFill/>
        </p:spPr>
      </p:pic>
      <p:sp>
        <p:nvSpPr>
          <p:cNvPr id="11" name="任意多边形: 形状 10"/>
          <p:cNvSpPr/>
          <p:nvPr>
            <p:custDataLst>
              <p:tags r:id="rId3"/>
            </p:custDataLst>
          </p:nvPr>
        </p:nvSpPr>
        <p:spPr>
          <a:xfrm>
            <a:off x="0" y="2064478"/>
            <a:ext cx="4848860" cy="4793522"/>
          </a:xfrm>
          <a:custGeom>
            <a:avLst/>
            <a:gdLst>
              <a:gd name="connsiteX0" fmla="*/ 1507547 w 4848860"/>
              <a:gd name="connsiteY0" fmla="*/ 0 h 4793522"/>
              <a:gd name="connsiteX1" fmla="*/ 4848860 w 4848860"/>
              <a:gd name="connsiteY1" fmla="*/ 3431447 h 4793522"/>
              <a:gd name="connsiteX2" fmla="*/ 4586283 w 4848860"/>
              <a:gd name="connsiteY2" fmla="*/ 4767121 h 4793522"/>
              <a:gd name="connsiteX3" fmla="*/ 4573899 w 4848860"/>
              <a:gd name="connsiteY3" fmla="*/ 4793522 h 4793522"/>
              <a:gd name="connsiteX4" fmla="*/ 3143734 w 4848860"/>
              <a:gd name="connsiteY4" fmla="*/ 4793522 h 4793522"/>
              <a:gd name="connsiteX5" fmla="*/ 3254633 w 4848860"/>
              <a:gd name="connsiteY5" fmla="*/ 4641218 h 4793522"/>
              <a:gd name="connsiteX6" fmla="*/ 3614461 w 4848860"/>
              <a:gd name="connsiteY6" fmla="*/ 3431446 h 4793522"/>
              <a:gd name="connsiteX7" fmla="*/ 1507547 w 4848860"/>
              <a:gd name="connsiteY7" fmla="*/ 1267697 h 4793522"/>
              <a:gd name="connsiteX8" fmla="*/ 17733 w 4848860"/>
              <a:gd name="connsiteY8" fmla="*/ 1901444 h 4793522"/>
              <a:gd name="connsiteX9" fmla="*/ 0 w 4848860"/>
              <a:gd name="connsiteY9" fmla="*/ 1921482 h 4793522"/>
              <a:gd name="connsiteX10" fmla="*/ 0 w 4848860"/>
              <a:gd name="connsiteY10" fmla="*/ 372046 h 4793522"/>
              <a:gd name="connsiteX11" fmla="*/ 206957 w 4848860"/>
              <a:gd name="connsiteY11" fmla="*/ 269660 h 4793522"/>
              <a:gd name="connsiteX12" fmla="*/ 1507547 w 4848860"/>
              <a:gd name="connsiteY12" fmla="*/ 0 h 479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48860" h="4793522">
                <a:moveTo>
                  <a:pt x="1507547" y="0"/>
                </a:moveTo>
                <a:cubicBezTo>
                  <a:pt x="3352904" y="0"/>
                  <a:pt x="4848860" y="1536311"/>
                  <a:pt x="4848860" y="3431447"/>
                </a:cubicBezTo>
                <a:cubicBezTo>
                  <a:pt x="4848860" y="3905231"/>
                  <a:pt x="4755363" y="4356588"/>
                  <a:pt x="4586283" y="4767121"/>
                </a:cubicBezTo>
                <a:lnTo>
                  <a:pt x="4573899" y="4793522"/>
                </a:lnTo>
                <a:lnTo>
                  <a:pt x="3143734" y="4793522"/>
                </a:lnTo>
                <a:lnTo>
                  <a:pt x="3254633" y="4641218"/>
                </a:lnTo>
                <a:cubicBezTo>
                  <a:pt x="3481810" y="4295882"/>
                  <a:pt x="3614461" y="3879573"/>
                  <a:pt x="3614461" y="3431446"/>
                </a:cubicBezTo>
                <a:cubicBezTo>
                  <a:pt x="3614461" y="2236440"/>
                  <a:pt x="2671163" y="1267697"/>
                  <a:pt x="1507547" y="1267697"/>
                </a:cubicBezTo>
                <a:cubicBezTo>
                  <a:pt x="925739" y="1267697"/>
                  <a:pt x="399010" y="1509883"/>
                  <a:pt x="17733" y="1901444"/>
                </a:cubicBezTo>
                <a:lnTo>
                  <a:pt x="0" y="1921482"/>
                </a:lnTo>
                <a:lnTo>
                  <a:pt x="0" y="372046"/>
                </a:lnTo>
                <a:lnTo>
                  <a:pt x="206957" y="269660"/>
                </a:lnTo>
                <a:cubicBezTo>
                  <a:pt x="606706" y="96020"/>
                  <a:pt x="1046208" y="0"/>
                  <a:pt x="1507547" y="0"/>
                </a:cubicBez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汉仪粗圆简" panose="02010600000101010101" charset="-122"/>
            </a:endParaRPr>
          </a:p>
        </p:txBody>
      </p:sp>
      <p:pic>
        <p:nvPicPr>
          <p:cNvPr id="29" name="图片 28" descr="xiezuo20230505-105707"/>
          <p:cNvPicPr>
            <a:picLocks noChangeAspect="1"/>
          </p:cNvPicPr>
          <p:nvPr>
            <p:custDataLst>
              <p:tags r:id="rId4"/>
            </p:custDataLst>
          </p:nvPr>
        </p:nvPicPr>
        <p:blipFill>
          <a:blip r:embed="rId13"/>
          <a:stretch>
            <a:fillRect/>
          </a:stretch>
        </p:blipFill>
        <p:spPr>
          <a:xfrm>
            <a:off x="895350" y="1156970"/>
            <a:ext cx="4286885" cy="4338955"/>
          </a:xfrm>
          <a:prstGeom prst="rect">
            <a:avLst/>
          </a:prstGeom>
        </p:spPr>
      </p:pic>
      <p:pic>
        <p:nvPicPr>
          <p:cNvPr id="34" name="图片 33"/>
          <p:cNvPicPr>
            <a:picLocks noChangeAspect="1"/>
          </p:cNvPicPr>
          <p:nvPr>
            <p:custDataLst>
              <p:tags r:id="rId5"/>
            </p:custDataLst>
          </p:nvPr>
        </p:nvPicPr>
        <p:blipFill>
          <a:blip r:embed="rId14">
            <a:lum contrast="6000"/>
          </a:blip>
          <a:stretch>
            <a:fillRect/>
          </a:stretch>
        </p:blipFill>
        <p:spPr>
          <a:xfrm flipH="1">
            <a:off x="3971290" y="4939030"/>
            <a:ext cx="1906905" cy="1037590"/>
          </a:xfrm>
          <a:prstGeom prst="rect">
            <a:avLst/>
          </a:prstGeom>
        </p:spPr>
      </p:pic>
      <p:sp>
        <p:nvSpPr>
          <p:cNvPr id="8" name="标题"/>
          <p:cNvSpPr txBox="1">
            <a:spLocks noGrp="1"/>
          </p:cNvSpPr>
          <p:nvPr>
            <p:ph type="title" idx="2" hasCustomPrompt="1"/>
            <p:custDataLst>
              <p:tags r:id="rId6"/>
            </p:custDataLst>
          </p:nvPr>
        </p:nvSpPr>
        <p:spPr>
          <a:xfrm>
            <a:off x="5552440" y="1620520"/>
            <a:ext cx="5935345" cy="2289175"/>
          </a:xfrm>
          <a:prstGeom prst="rect">
            <a:avLst/>
          </a:prstGeom>
          <a:noFill/>
        </p:spPr>
        <p:txBody>
          <a:bodyPr wrap="square" lIns="72000" tIns="0" rIns="0" bIns="0" rtlCol="0" anchor="ctr">
            <a:normAutofit/>
          </a:bodyPr>
          <a:lstStyle>
            <a:lvl1pPr marL="0" marR="0" algn="r" defTabSz="914400" rtl="0" eaLnBrk="1" fontAlgn="auto" latinLnBrk="0" hangingPunct="1">
              <a:lnSpc>
                <a:spcPct val="110000"/>
              </a:lnSpc>
              <a:spcBef>
                <a:spcPts val="0"/>
              </a:spcBef>
              <a:spcAft>
                <a:spcPts val="0"/>
              </a:spcAft>
              <a:buClrTx/>
              <a:buSzTx/>
              <a:buFontTx/>
              <a:buNone/>
              <a:defRPr kumimoji="0" lang="zh-CN" altLang="en-US" sz="7200" b="0" i="0" u="none" strike="noStrike" kern="1200" cap="none" spc="0" normalizeH="0" baseline="0" noProof="1" dirty="0">
                <a:solidFill>
                  <a:schemeClr val="lt1">
                    <a:lumMod val="100000"/>
                  </a:schemeClr>
                </a:solidFill>
                <a:latin typeface="+mj-ea"/>
                <a:ea typeface="+mj-ea"/>
                <a:cs typeface="汉仪粗圆简" panose="02010600000101010101" charset="-122"/>
              </a:defRPr>
            </a:lvl1pPr>
          </a:lstStyle>
          <a:p>
            <a:pPr lvl="0" algn="r">
              <a:lnSpc>
                <a:spcPct val="110000"/>
              </a:lnSpc>
              <a:spcBef>
                <a:spcPts val="0"/>
              </a:spcBef>
              <a:spcAft>
                <a:spcPts val="0"/>
              </a:spcAft>
            </a:pPr>
            <a:r>
              <a:rPr dirty="0">
                <a:sym typeface="+mn-ea"/>
              </a:rPr>
              <a:t>单击编辑标题</a:t>
            </a:r>
          </a:p>
        </p:txBody>
      </p:sp>
      <p:sp>
        <p:nvSpPr>
          <p:cNvPr id="7" name="署名"/>
          <p:cNvSpPr txBox="1">
            <a:spLocks noGrp="1"/>
          </p:cNvSpPr>
          <p:nvPr>
            <p:ph type="body" idx="1" hasCustomPrompt="1"/>
            <p:custDataLst>
              <p:tags r:id="rId7"/>
            </p:custDataLst>
          </p:nvPr>
        </p:nvSpPr>
        <p:spPr>
          <a:xfrm>
            <a:off x="9223375" y="4155440"/>
            <a:ext cx="2264410" cy="610870"/>
          </a:xfrm>
          <a:prstGeom prst="roundRect">
            <a:avLst>
              <a:gd name="adj" fmla="val 50000"/>
            </a:avLst>
          </a:prstGeom>
          <a:solidFill>
            <a:schemeClr val="accent6"/>
          </a:solidFill>
        </p:spPr>
        <p:txBody>
          <a:bodyPr wrap="square" lIns="0" tIns="0" rIns="0" bIns="0" rtlCol="0" anchor="ctr" anchorCtr="1">
            <a:normAutofit/>
          </a:bodyPr>
          <a:lstStyle>
            <a:lvl1pPr marL="0" marR="0" algn="ctr" defTabSz="914400" rtl="0" eaLnBrk="1" fontAlgn="ctr" latinLnBrk="0" hangingPunct="1">
              <a:lnSpc>
                <a:spcPct val="100000"/>
              </a:lnSpc>
              <a:spcBef>
                <a:spcPts val="0"/>
              </a:spcBef>
              <a:spcAft>
                <a:spcPts val="0"/>
              </a:spcAft>
              <a:buClrTx/>
              <a:buSzTx/>
              <a:buFontTx/>
              <a:buNone/>
              <a:defRPr kumimoji="0" lang="zh-CN" altLang="en-US" sz="1800" b="0" i="0" u="none" strike="noStrike" kern="1200" cap="none" spc="0" normalizeH="0" baseline="0" noProof="1" dirty="0">
                <a:solidFill>
                  <a:schemeClr val="lt1">
                    <a:lumMod val="100000"/>
                  </a:schemeClr>
                </a:solidFill>
                <a:latin typeface="+mn-ea"/>
                <a:ea typeface="+mn-ea"/>
                <a:cs typeface="汉仪粗圆简" panose="02010600000101010101" charset="-122"/>
                <a:sym typeface="+mn-ea"/>
              </a:defRPr>
            </a:lvl1pPr>
          </a:lstStyle>
          <a:p>
            <a:pPr lvl="0" algn="ctr" fontAlgn="ctr">
              <a:lnSpc>
                <a:spcPct val="100000"/>
              </a:lnSpc>
              <a:spcBef>
                <a:spcPts val="0"/>
              </a:spcBef>
              <a:spcAft>
                <a:spcPts val="0"/>
              </a:spcAft>
            </a:pPr>
            <a:r>
              <a:rPr dirty="0">
                <a:sym typeface="+mn-ea"/>
              </a:rPr>
              <a:t>单击此处编辑文本</a:t>
            </a:r>
          </a:p>
        </p:txBody>
      </p:sp>
      <p:sp>
        <p:nvSpPr>
          <p:cNvPr id="4" name="日期占位符 3"/>
          <p:cNvSpPr>
            <a:spLocks noGrp="1"/>
          </p:cNvSpPr>
          <p:nvPr>
            <p:ph type="dt" sz="half" idx="10"/>
            <p:custDataLst>
              <p:tags r:id="rId8"/>
            </p:custDataLst>
          </p:nvPr>
        </p:nvSpPr>
        <p:spPr>
          <a:xfrm>
            <a:off x="612000" y="6314400"/>
            <a:ext cx="2700000" cy="316800"/>
          </a:xfrm>
        </p:spPr>
        <p:txBody>
          <a:bodyPr/>
          <a:lstStyle/>
          <a:p>
            <a:fld id="{760FBDFE-C587-4B4C-A407-44438C67B59E}" type="datetimeFigureOut">
              <a:rPr lang="zh-CN" altLang="en-US" smtClean="0"/>
              <a:t>2023/11/3</a:t>
            </a:fld>
            <a:endParaRPr lang="zh-CN" altLang="en-US"/>
          </a:p>
        </p:txBody>
      </p:sp>
      <p:sp>
        <p:nvSpPr>
          <p:cNvPr id="5" name="页脚占位符 4"/>
          <p:cNvSpPr>
            <a:spLocks noGrp="1"/>
          </p:cNvSpPr>
          <p:nvPr>
            <p:ph type="ftr" sz="quarter" idx="11"/>
            <p:custDataLst>
              <p:tags r:id="rId9"/>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0"/>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64.xml"/><Relationship Id="rId18" Type="http://schemas.openxmlformats.org/officeDocument/2006/relationships/tags" Target="../tags/tag69.xml"/><Relationship Id="rId3" Type="http://schemas.openxmlformats.org/officeDocument/2006/relationships/slideLayout" Target="../slideLayouts/slideLayout14.xml"/><Relationship Id="rId21" Type="http://schemas.openxmlformats.org/officeDocument/2006/relationships/tags" Target="../tags/tag72.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tags" Target="../tags/tag67.xml"/><Relationship Id="rId20" Type="http://schemas.openxmlformats.org/officeDocument/2006/relationships/tags" Target="../tags/tag7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6.x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tags" Target="../tags/tag7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5.xml"/><Relationship Id="rId22" Type="http://schemas.openxmlformats.org/officeDocument/2006/relationships/tags" Target="../tags/tag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2023/11/3</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任意多边形: 形状 1"/>
          <p:cNvSpPr/>
          <p:nvPr>
            <p:custDataLst>
              <p:tags r:id="rId14"/>
            </p:custDataLst>
          </p:nvPr>
        </p:nvSpPr>
        <p:spPr>
          <a:xfrm flipH="1">
            <a:off x="5080" y="5376270"/>
            <a:ext cx="1449070" cy="1509035"/>
          </a:xfrm>
          <a:custGeom>
            <a:avLst/>
            <a:gdLst>
              <a:gd name="connsiteX0" fmla="*/ 4812664 w 4812664"/>
              <a:gd name="connsiteY0" fmla="*/ 4774197 h 4824233"/>
              <a:gd name="connsiteX1" fmla="*/ 4812664 w 4812664"/>
              <a:gd name="connsiteY1" fmla="*/ 4824233 h 4824233"/>
              <a:gd name="connsiteX2" fmla="*/ 4768382 w 4812664"/>
              <a:gd name="connsiteY2" fmla="*/ 4824233 h 4824233"/>
              <a:gd name="connsiteX3" fmla="*/ 3274582 w 4812664"/>
              <a:gd name="connsiteY3" fmla="*/ 0 h 4824233"/>
              <a:gd name="connsiteX4" fmla="*/ 4549197 w 4812664"/>
              <a:gd name="connsiteY4" fmla="*/ 264275 h 4824233"/>
              <a:gd name="connsiteX5" fmla="*/ 4812664 w 4812664"/>
              <a:gd name="connsiteY5" fmla="*/ 394617 h 4824233"/>
              <a:gd name="connsiteX6" fmla="*/ 4812664 w 4812664"/>
              <a:gd name="connsiteY6" fmla="*/ 1951632 h 4824233"/>
              <a:gd name="connsiteX7" fmla="*/ 4734641 w 4812664"/>
              <a:gd name="connsiteY7" fmla="*/ 1863470 h 4824233"/>
              <a:gd name="connsiteX8" fmla="*/ 3274582 w 4812664"/>
              <a:gd name="connsiteY8" fmla="*/ 1242379 h 4824233"/>
              <a:gd name="connsiteX9" fmla="*/ 1209746 w 4812664"/>
              <a:gd name="connsiteY9" fmla="*/ 3362914 h 4824233"/>
              <a:gd name="connsiteX10" fmla="*/ 1681254 w 4812664"/>
              <a:gd name="connsiteY10" fmla="*/ 4711771 h 4824233"/>
              <a:gd name="connsiteX11" fmla="*/ 1780782 w 4812664"/>
              <a:gd name="connsiteY11" fmla="*/ 4824233 h 4824233"/>
              <a:gd name="connsiteX12" fmla="*/ 328782 w 4812664"/>
              <a:gd name="connsiteY12" fmla="*/ 4824233 h 4824233"/>
              <a:gd name="connsiteX13" fmla="*/ 257333 w 4812664"/>
              <a:gd name="connsiteY13" fmla="*/ 4671914 h 4824233"/>
              <a:gd name="connsiteX14" fmla="*/ 0 w 4812664"/>
              <a:gd name="connsiteY14" fmla="*/ 3362915 h 4824233"/>
              <a:gd name="connsiteX15" fmla="*/ 3274582 w 4812664"/>
              <a:gd name="connsiteY15" fmla="*/ 0 h 482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2" h="2376">
                <a:moveTo>
                  <a:pt x="2282" y="0"/>
                </a:moveTo>
                <a:lnTo>
                  <a:pt x="2282" y="848"/>
                </a:lnTo>
                <a:lnTo>
                  <a:pt x="2257" y="849"/>
                </a:lnTo>
                <a:cubicBezTo>
                  <a:pt x="1480" y="888"/>
                  <a:pt x="862" y="1520"/>
                  <a:pt x="862" y="2294"/>
                </a:cubicBezTo>
                <a:cubicBezTo>
                  <a:pt x="862" y="2315"/>
                  <a:pt x="862" y="2337"/>
                  <a:pt x="863" y="2359"/>
                </a:cubicBezTo>
                <a:lnTo>
                  <a:pt x="864" y="2376"/>
                </a:lnTo>
                <a:lnTo>
                  <a:pt x="2" y="2376"/>
                </a:lnTo>
                <a:lnTo>
                  <a:pt x="1" y="2353"/>
                </a:lnTo>
                <a:cubicBezTo>
                  <a:pt x="0" y="2333"/>
                  <a:pt x="0" y="2313"/>
                  <a:pt x="0" y="2294"/>
                </a:cubicBezTo>
                <a:cubicBezTo>
                  <a:pt x="0" y="1046"/>
                  <a:pt x="1012" y="32"/>
                  <a:pt x="2272" y="0"/>
                </a:cubicBezTo>
                <a:lnTo>
                  <a:pt x="2282" y="0"/>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粗圆简" panose="02010600000101010101" charset="-122"/>
              <a:ea typeface="汉仪粗圆简" panose="02010600000101010101" charset="-122"/>
              <a:cs typeface="汉仪粗圆简" panose="02010600000101010101" charset="-122"/>
            </a:endParaRPr>
          </a:p>
        </p:txBody>
      </p:sp>
      <p:pic>
        <p:nvPicPr>
          <p:cNvPr id="7" name="图片 6" descr="VCG41N1446807744"/>
          <p:cNvPicPr>
            <a:picLocks noChangeAspect="1"/>
          </p:cNvPicPr>
          <p:nvPr>
            <p:custDataLst>
              <p:tags r:id="rId15"/>
            </p:custDataLst>
          </p:nvPr>
        </p:nvPicPr>
        <p:blipFill>
          <a:blip r:embed="rId23">
            <a:alphaModFix amt="10000"/>
            <a:lum contrast="18000"/>
          </a:blip>
          <a:srcRect/>
          <a:stretch>
            <a:fillRect/>
          </a:stretch>
        </p:blipFill>
        <p:spPr>
          <a:xfrm flipH="1">
            <a:off x="8270240" y="805180"/>
            <a:ext cx="3923030" cy="6068060"/>
          </a:xfrm>
          <a:prstGeom prst="snipRoundRect">
            <a:avLst>
              <a:gd name="adj1" fmla="val 16667"/>
              <a:gd name="adj2" fmla="val 45931"/>
            </a:avLst>
          </a:prstGeom>
        </p:spPr>
      </p:pic>
      <p:sp>
        <p:nvSpPr>
          <p:cNvPr id="12" name="圆角矩形 24"/>
          <p:cNvSpPr/>
          <p:nvPr>
            <p:custDataLst>
              <p:tags r:id="rId16"/>
            </p:custDataLst>
          </p:nvPr>
        </p:nvSpPr>
        <p:spPr>
          <a:xfrm>
            <a:off x="654415" y="1037408"/>
            <a:ext cx="4076335" cy="16002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00">
              <a:latin typeface="汉仪粗圆简" panose="02010600000101010101" charset="-122"/>
              <a:ea typeface="汉仪粗圆简" panose="02010600000101010101" charset="-122"/>
              <a:cs typeface="汉仪粗圆简" panose="02010600000101010101" charset="-122"/>
            </a:endParaRPr>
          </a:p>
        </p:txBody>
      </p:sp>
      <p:sp>
        <p:nvSpPr>
          <p:cNvPr id="10" name="日期占位符 9"/>
          <p:cNvSpPr>
            <a:spLocks noGrp="1"/>
          </p:cNvSpPr>
          <p:nvPr>
            <p:ph type="dt" sz="half" idx="10"/>
            <p:custDataLst>
              <p:tags r:id="rId17"/>
            </p:custDataLst>
          </p:nvPr>
        </p:nvSpPr>
        <p:spPr>
          <a:xfrm>
            <a:off x="612000" y="6314400"/>
            <a:ext cx="2700000" cy="316800"/>
          </a:xfrm>
        </p:spPr>
        <p:txBody>
          <a:bodyPr/>
          <a:lstStyle>
            <a:lvl1pPr>
              <a:defRPr>
                <a:latin typeface="汉仪粗圆简" panose="02010600000101010101" charset="-122"/>
                <a:ea typeface="汉仪粗圆简" panose="02010600000101010101" charset="-122"/>
                <a:cs typeface="汉仪粗圆简" panose="02010600000101010101" charset="-122"/>
              </a:defRPr>
            </a:lvl1pPr>
          </a:lstStyle>
          <a:p>
            <a:fld id="{760FBDFE-C587-4B4C-A407-44438C67B59E}" type="datetimeFigureOut">
              <a:rPr lang="zh-CN" altLang="en-US" smtClean="0"/>
              <a:t>2023/11/3</a:t>
            </a:fld>
            <a:endParaRPr lang="zh-CN" altLang="en-US"/>
          </a:p>
        </p:txBody>
      </p:sp>
      <p:sp>
        <p:nvSpPr>
          <p:cNvPr id="11" name="页脚占位符 10"/>
          <p:cNvSpPr>
            <a:spLocks noGrp="1"/>
          </p:cNvSpPr>
          <p:nvPr>
            <p:ph type="ftr" sz="quarter" idx="11"/>
            <p:custDataLst>
              <p:tags r:id="rId18"/>
            </p:custDataLst>
          </p:nvPr>
        </p:nvSpPr>
        <p:spPr>
          <a:xfrm>
            <a:off x="4116000" y="6314400"/>
            <a:ext cx="3960000" cy="316800"/>
          </a:xfrm>
        </p:spPr>
        <p:txBody>
          <a:bodyPr/>
          <a:lstStyle>
            <a:lvl1pPr>
              <a:defRPr>
                <a:latin typeface="汉仪粗圆简" panose="02010600000101010101" charset="-122"/>
                <a:ea typeface="汉仪粗圆简" panose="02010600000101010101" charset="-122"/>
                <a:cs typeface="汉仪粗圆简" panose="02010600000101010101" charset="-122"/>
              </a:defRPr>
            </a:lvl1pPr>
          </a:lstStyle>
          <a:p>
            <a:endParaRPr lang="zh-CN" altLang="en-US" dirty="0"/>
          </a:p>
        </p:txBody>
      </p:sp>
      <p:sp>
        <p:nvSpPr>
          <p:cNvPr id="13" name="灯片编号占位符 12"/>
          <p:cNvSpPr>
            <a:spLocks noGrp="1"/>
          </p:cNvSpPr>
          <p:nvPr>
            <p:ph type="sldNum" sz="quarter" idx="12"/>
            <p:custDataLst>
              <p:tags r:id="rId19"/>
            </p:custDataLst>
          </p:nvPr>
        </p:nvSpPr>
        <p:spPr>
          <a:xfrm>
            <a:off x="8877600" y="6314400"/>
            <a:ext cx="2700000" cy="316800"/>
          </a:xfrm>
        </p:spPr>
        <p:txBody>
          <a:bodyPr/>
          <a:lstStyle>
            <a:lvl1pPr>
              <a:defRPr>
                <a:latin typeface="汉仪粗圆简" panose="02010600000101010101" charset="-122"/>
                <a:ea typeface="汉仪粗圆简" panose="02010600000101010101" charset="-122"/>
                <a:cs typeface="汉仪粗圆简" panose="02010600000101010101" charset="-122"/>
              </a:defRPr>
            </a:lvl1pPr>
          </a:lstStyle>
          <a:p>
            <a:fld id="{49AE70B2-8BF9-45C0-BB95-33D1B9D3A854}" type="slidenum">
              <a:rPr lang="zh-CN" altLang="en-US" smtClean="0"/>
              <a:t>‹#›</a:t>
            </a:fld>
            <a:endParaRPr lang="zh-CN" altLang="en-US" dirty="0"/>
          </a:p>
        </p:txBody>
      </p:sp>
      <p:sp>
        <p:nvSpPr>
          <p:cNvPr id="2" name="文本占位符 1"/>
          <p:cNvSpPr>
            <a:spLocks noGrp="1"/>
          </p:cNvSpPr>
          <p:nvPr>
            <p:ph type="body" idx="21"/>
            <p:custDataLst>
              <p:tags r:id="rId20"/>
            </p:custDataLst>
          </p:nvPr>
        </p:nvSpPr>
        <p:spPr>
          <a:xfrm>
            <a:off x="654415" y="1461796"/>
            <a:ext cx="10699385" cy="4715167"/>
          </a:xfrm>
          <a:prstGeom prst="rect">
            <a:avLst/>
          </a:prstGeom>
          <a:ln>
            <a:noFill/>
            <a:prstDash val="sysDash"/>
          </a:ln>
        </p:spPr>
        <p:txBody>
          <a:bodyPr vert="horz" lIns="90000" tIns="46800" rIns="90000" bIns="46800" rtlCol="0">
            <a:normAutofit/>
          </a:bodyPr>
          <a:lstStyle/>
          <a:p>
            <a:pPr marR="0" lvl="0">
              <a:spcBef>
                <a:spcPts val="1200"/>
              </a:spcBef>
              <a:spcAft>
                <a:spcPts val="0"/>
              </a:spcAft>
              <a:buClr>
                <a:schemeClr val="accent6"/>
              </a:buClr>
              <a:buSzTx/>
            </a:pPr>
            <a:r>
              <a:rPr lang="zh-CN" altLang="en-US" dirty="0"/>
              <a:t>单击此处编辑母版文本样式</a:t>
            </a:r>
          </a:p>
          <a:p>
            <a:pPr marL="449580" marR="0" lvl="1" indent="-231775">
              <a:spcBef>
                <a:spcPts val="1200"/>
              </a:spcBef>
              <a:spcAft>
                <a:spcPts val="0"/>
              </a:spcAft>
              <a:buClr>
                <a:schemeClr val="accent6"/>
              </a:buClr>
              <a:tabLst>
                <a:tab pos="1609725" algn="l"/>
              </a:tabLst>
            </a:pPr>
            <a:r>
              <a:rPr lang="zh-CN" altLang="en-US" dirty="0"/>
              <a:t>二级</a:t>
            </a:r>
          </a:p>
          <a:p>
            <a:pPr marL="719455" marR="0" lvl="2" indent="-276225">
              <a:spcBef>
                <a:spcPts val="1200"/>
              </a:spcBef>
              <a:spcAft>
                <a:spcPts val="0"/>
              </a:spcAft>
              <a:buClr>
                <a:schemeClr val="accent6"/>
              </a:buClr>
            </a:pPr>
            <a:r>
              <a:rPr lang="zh-CN" altLang="en-US" dirty="0"/>
              <a:t>三级</a:t>
            </a:r>
          </a:p>
          <a:p>
            <a:pPr marL="987425" marR="0" lvl="3" indent="-262255">
              <a:spcBef>
                <a:spcPts val="1200"/>
              </a:spcBef>
              <a:spcAft>
                <a:spcPts val="0"/>
              </a:spcAft>
              <a:buClr>
                <a:schemeClr val="accent6"/>
              </a:buClr>
              <a:tabLst>
                <a:tab pos="899795" algn="l"/>
              </a:tabLst>
            </a:pPr>
            <a:r>
              <a:rPr lang="zh-CN" altLang="en-US" dirty="0"/>
              <a:t>四级</a:t>
            </a:r>
          </a:p>
          <a:p>
            <a:pPr marL="1256030" marR="0" lvl="4" indent="-262255">
              <a:spcBef>
                <a:spcPts val="1200"/>
              </a:spcBef>
              <a:spcAft>
                <a:spcPts val="0"/>
              </a:spcAft>
              <a:buClr>
                <a:schemeClr val="accent6"/>
              </a:buClr>
            </a:pPr>
            <a:r>
              <a:rPr lang="zh-CN" altLang="en-US" dirty="0"/>
              <a:t>五级</a:t>
            </a:r>
          </a:p>
        </p:txBody>
      </p:sp>
      <p:sp>
        <p:nvSpPr>
          <p:cNvPr id="3" name="标题占位符 2"/>
          <p:cNvSpPr>
            <a:spLocks noGrp="1"/>
          </p:cNvSpPr>
          <p:nvPr>
            <p:ph type="title"/>
            <p:custDataLst>
              <p:tags r:id="rId21"/>
            </p:custDataLst>
          </p:nvPr>
        </p:nvSpPr>
        <p:spPr>
          <a:xfrm>
            <a:off x="654415" y="365126"/>
            <a:ext cx="10699385" cy="959822"/>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zh-CN" altLang="en-US" dirty="0"/>
              <a:t>单击此处编辑母版标题样式</a:t>
            </a:r>
          </a:p>
        </p:txBody>
      </p:sp>
      <p:sp>
        <p:nvSpPr>
          <p:cNvPr id="4"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kumimoji="0" lang="zh-CN" altLang="en-US" sz="3600" b="0" i="0" u="none" strike="noStrike" kern="1200" cap="none" spc="300" normalizeH="0" baseline="0" smtClean="0">
          <a:ln>
            <a:noFill/>
            <a:prstDash val="sysDot"/>
          </a:ln>
          <a:solidFill>
            <a:schemeClr val="tx1">
              <a:lumMod val="75000"/>
              <a:lumOff val="25000"/>
            </a:schemeClr>
          </a:solidFill>
          <a:uFillTx/>
          <a:latin typeface="+mj-ea"/>
          <a:ea typeface="+mj-ea"/>
          <a:cs typeface="汉仪粗圆简" panose="02010600000101010101" charset="-122"/>
          <a:sym typeface="汉仪粗圆简" panose="02010600000101010101"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smtClean="0">
          <a:ln>
            <a:noFill/>
            <a:prstDash val="sysDot"/>
          </a:ln>
          <a:solidFill>
            <a:schemeClr val="tx1">
              <a:lumMod val="75000"/>
              <a:lumOff val="25000"/>
            </a:schemeClr>
          </a:solidFill>
          <a:uFillTx/>
          <a:latin typeface="+mn-ea"/>
          <a:ea typeface="+mn-ea"/>
          <a:cs typeface="汉仪粗圆简" panose="0201060000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smtClean="0">
          <a:ln>
            <a:noFill/>
            <a:prstDash val="sysDot"/>
          </a:ln>
          <a:solidFill>
            <a:schemeClr val="tx1">
              <a:lumMod val="50000"/>
              <a:lumOff val="50000"/>
            </a:schemeClr>
          </a:solidFill>
          <a:uFillTx/>
          <a:latin typeface="+mn-ea"/>
          <a:ea typeface="+mn-ea"/>
          <a:cs typeface="汉仪粗圆简" panose="0201060000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smtClean="0">
          <a:ln>
            <a:noFill/>
            <a:prstDash val="sysDot"/>
          </a:ln>
          <a:solidFill>
            <a:schemeClr val="tx1">
              <a:lumMod val="50000"/>
              <a:lumOff val="50000"/>
            </a:schemeClr>
          </a:solidFill>
          <a:uFillTx/>
          <a:latin typeface="+mn-ea"/>
          <a:ea typeface="+mn-ea"/>
          <a:cs typeface="汉仪粗圆简" panose="0201060000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smtClean="0">
          <a:ln>
            <a:noFill/>
            <a:prstDash val="sysDot"/>
          </a:ln>
          <a:solidFill>
            <a:schemeClr val="tx1">
              <a:lumMod val="50000"/>
              <a:lumOff val="50000"/>
            </a:schemeClr>
          </a:solidFill>
          <a:uFillTx/>
          <a:latin typeface="+mn-ea"/>
          <a:ea typeface="+mn-ea"/>
          <a:cs typeface="汉仪粗圆简" panose="0201060000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smtClean="0">
          <a:ln>
            <a:noFill/>
            <a:prstDash val="sysDot"/>
          </a:ln>
          <a:solidFill>
            <a:schemeClr val="tx1">
              <a:lumMod val="50000"/>
              <a:lumOff val="50000"/>
            </a:schemeClr>
          </a:solidFill>
          <a:uFillTx/>
          <a:latin typeface="+mn-ea"/>
          <a:ea typeface="+mn-ea"/>
          <a:cs typeface="汉仪粗圆简" panose="0201060000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tags" Target="../tags/tag288.xml"/><Relationship Id="rId18" Type="http://schemas.openxmlformats.org/officeDocument/2006/relationships/tags" Target="../tags/tag293.xml"/><Relationship Id="rId26" Type="http://schemas.openxmlformats.org/officeDocument/2006/relationships/tags" Target="../tags/tag301.xml"/><Relationship Id="rId3" Type="http://schemas.openxmlformats.org/officeDocument/2006/relationships/tags" Target="../tags/tag278.xml"/><Relationship Id="rId21" Type="http://schemas.openxmlformats.org/officeDocument/2006/relationships/tags" Target="../tags/tag296.xml"/><Relationship Id="rId7" Type="http://schemas.openxmlformats.org/officeDocument/2006/relationships/tags" Target="../tags/tag282.xml"/><Relationship Id="rId12" Type="http://schemas.openxmlformats.org/officeDocument/2006/relationships/tags" Target="../tags/tag287.xml"/><Relationship Id="rId17" Type="http://schemas.openxmlformats.org/officeDocument/2006/relationships/tags" Target="../tags/tag292.xml"/><Relationship Id="rId25" Type="http://schemas.openxmlformats.org/officeDocument/2006/relationships/tags" Target="../tags/tag300.xml"/><Relationship Id="rId2" Type="http://schemas.openxmlformats.org/officeDocument/2006/relationships/tags" Target="../tags/tag277.xml"/><Relationship Id="rId16" Type="http://schemas.openxmlformats.org/officeDocument/2006/relationships/tags" Target="../tags/tag291.xml"/><Relationship Id="rId20" Type="http://schemas.openxmlformats.org/officeDocument/2006/relationships/tags" Target="../tags/tag295.xml"/><Relationship Id="rId29" Type="http://schemas.openxmlformats.org/officeDocument/2006/relationships/tags" Target="../tags/tag304.xml"/><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tags" Target="../tags/tag286.xml"/><Relationship Id="rId24" Type="http://schemas.openxmlformats.org/officeDocument/2006/relationships/tags" Target="../tags/tag299.xml"/><Relationship Id="rId5" Type="http://schemas.openxmlformats.org/officeDocument/2006/relationships/tags" Target="../tags/tag280.xml"/><Relationship Id="rId15" Type="http://schemas.openxmlformats.org/officeDocument/2006/relationships/tags" Target="../tags/tag290.xml"/><Relationship Id="rId23" Type="http://schemas.openxmlformats.org/officeDocument/2006/relationships/tags" Target="../tags/tag298.xml"/><Relationship Id="rId28" Type="http://schemas.openxmlformats.org/officeDocument/2006/relationships/tags" Target="../tags/tag303.xml"/><Relationship Id="rId10" Type="http://schemas.openxmlformats.org/officeDocument/2006/relationships/tags" Target="../tags/tag285.xml"/><Relationship Id="rId19" Type="http://schemas.openxmlformats.org/officeDocument/2006/relationships/tags" Target="../tags/tag294.xml"/><Relationship Id="rId31" Type="http://schemas.openxmlformats.org/officeDocument/2006/relationships/slideLayout" Target="../slideLayouts/slideLayout15.xml"/><Relationship Id="rId4" Type="http://schemas.openxmlformats.org/officeDocument/2006/relationships/tags" Target="../tags/tag279.xml"/><Relationship Id="rId9" Type="http://schemas.openxmlformats.org/officeDocument/2006/relationships/tags" Target="../tags/tag284.xml"/><Relationship Id="rId14" Type="http://schemas.openxmlformats.org/officeDocument/2006/relationships/tags" Target="../tags/tag289.xml"/><Relationship Id="rId22" Type="http://schemas.openxmlformats.org/officeDocument/2006/relationships/tags" Target="../tags/tag297.xml"/><Relationship Id="rId27" Type="http://schemas.openxmlformats.org/officeDocument/2006/relationships/tags" Target="../tags/tag302.xml"/><Relationship Id="rId30" Type="http://schemas.openxmlformats.org/officeDocument/2006/relationships/tags" Target="../tags/tag305.xml"/></Relationships>
</file>

<file path=ppt/slides/_rels/slide11.xml.rels><?xml version="1.0" encoding="UTF-8" standalone="yes"?>
<Relationships xmlns="http://schemas.openxmlformats.org/package/2006/relationships"><Relationship Id="rId8" Type="http://schemas.openxmlformats.org/officeDocument/2006/relationships/tags" Target="../tags/tag313.xml"/><Relationship Id="rId13" Type="http://schemas.openxmlformats.org/officeDocument/2006/relationships/tags" Target="../tags/tag318.xml"/><Relationship Id="rId3" Type="http://schemas.openxmlformats.org/officeDocument/2006/relationships/tags" Target="../tags/tag308.xml"/><Relationship Id="rId7" Type="http://schemas.openxmlformats.org/officeDocument/2006/relationships/tags" Target="../tags/tag312.xml"/><Relationship Id="rId12" Type="http://schemas.openxmlformats.org/officeDocument/2006/relationships/tags" Target="../tags/tag317.xml"/><Relationship Id="rId17" Type="http://schemas.openxmlformats.org/officeDocument/2006/relationships/slideLayout" Target="../slideLayouts/slideLayout15.xml"/><Relationship Id="rId2" Type="http://schemas.openxmlformats.org/officeDocument/2006/relationships/tags" Target="../tags/tag307.xml"/><Relationship Id="rId16" Type="http://schemas.openxmlformats.org/officeDocument/2006/relationships/tags" Target="../tags/tag321.xml"/><Relationship Id="rId1" Type="http://schemas.openxmlformats.org/officeDocument/2006/relationships/tags" Target="../tags/tag306.xml"/><Relationship Id="rId6" Type="http://schemas.openxmlformats.org/officeDocument/2006/relationships/tags" Target="../tags/tag311.xml"/><Relationship Id="rId11" Type="http://schemas.openxmlformats.org/officeDocument/2006/relationships/tags" Target="../tags/tag316.xml"/><Relationship Id="rId5" Type="http://schemas.openxmlformats.org/officeDocument/2006/relationships/tags" Target="../tags/tag310.xml"/><Relationship Id="rId15" Type="http://schemas.openxmlformats.org/officeDocument/2006/relationships/tags" Target="../tags/tag320.xml"/><Relationship Id="rId10" Type="http://schemas.openxmlformats.org/officeDocument/2006/relationships/tags" Target="../tags/tag315.xml"/><Relationship Id="rId4" Type="http://schemas.openxmlformats.org/officeDocument/2006/relationships/tags" Target="../tags/tag309.xml"/><Relationship Id="rId9" Type="http://schemas.openxmlformats.org/officeDocument/2006/relationships/tags" Target="../tags/tag314.xml"/><Relationship Id="rId14" Type="http://schemas.openxmlformats.org/officeDocument/2006/relationships/tags" Target="../tags/tag319.xml"/></Relationships>
</file>

<file path=ppt/slides/_rels/slide12.xml.rels><?xml version="1.0" encoding="UTF-8" standalone="yes"?>
<Relationships xmlns="http://schemas.openxmlformats.org/package/2006/relationships"><Relationship Id="rId8" Type="http://schemas.openxmlformats.org/officeDocument/2006/relationships/tags" Target="../tags/tag329.xml"/><Relationship Id="rId13" Type="http://schemas.openxmlformats.org/officeDocument/2006/relationships/tags" Target="../tags/tag334.xml"/><Relationship Id="rId18" Type="http://schemas.openxmlformats.org/officeDocument/2006/relationships/tags" Target="../tags/tag339.xml"/><Relationship Id="rId3" Type="http://schemas.openxmlformats.org/officeDocument/2006/relationships/tags" Target="../tags/tag324.xml"/><Relationship Id="rId21" Type="http://schemas.openxmlformats.org/officeDocument/2006/relationships/tags" Target="../tags/tag342.xml"/><Relationship Id="rId7" Type="http://schemas.openxmlformats.org/officeDocument/2006/relationships/tags" Target="../tags/tag328.xml"/><Relationship Id="rId12" Type="http://schemas.openxmlformats.org/officeDocument/2006/relationships/tags" Target="../tags/tag333.xml"/><Relationship Id="rId17" Type="http://schemas.openxmlformats.org/officeDocument/2006/relationships/tags" Target="../tags/tag338.xml"/><Relationship Id="rId25" Type="http://schemas.openxmlformats.org/officeDocument/2006/relationships/slideLayout" Target="../slideLayouts/slideLayout15.xml"/><Relationship Id="rId2" Type="http://schemas.openxmlformats.org/officeDocument/2006/relationships/tags" Target="../tags/tag323.xml"/><Relationship Id="rId16" Type="http://schemas.openxmlformats.org/officeDocument/2006/relationships/tags" Target="../tags/tag337.xml"/><Relationship Id="rId20" Type="http://schemas.openxmlformats.org/officeDocument/2006/relationships/tags" Target="../tags/tag341.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tags" Target="../tags/tag332.xml"/><Relationship Id="rId24" Type="http://schemas.openxmlformats.org/officeDocument/2006/relationships/tags" Target="../tags/tag345.xml"/><Relationship Id="rId5" Type="http://schemas.openxmlformats.org/officeDocument/2006/relationships/tags" Target="../tags/tag326.xml"/><Relationship Id="rId15" Type="http://schemas.openxmlformats.org/officeDocument/2006/relationships/tags" Target="../tags/tag336.xml"/><Relationship Id="rId23" Type="http://schemas.openxmlformats.org/officeDocument/2006/relationships/tags" Target="../tags/tag344.xml"/><Relationship Id="rId10" Type="http://schemas.openxmlformats.org/officeDocument/2006/relationships/tags" Target="../tags/tag331.xml"/><Relationship Id="rId19" Type="http://schemas.openxmlformats.org/officeDocument/2006/relationships/tags" Target="../tags/tag340.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tags" Target="../tags/tag335.xml"/><Relationship Id="rId22" Type="http://schemas.openxmlformats.org/officeDocument/2006/relationships/tags" Target="../tags/tag343.xml"/></Relationships>
</file>

<file path=ppt/slides/_rels/slide13.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 Id="rId4"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tags" Target="../tags/tag356.xml"/><Relationship Id="rId13" Type="http://schemas.openxmlformats.org/officeDocument/2006/relationships/tags" Target="../tags/tag361.xml"/><Relationship Id="rId18" Type="http://schemas.openxmlformats.org/officeDocument/2006/relationships/tags" Target="../tags/tag366.xml"/><Relationship Id="rId26" Type="http://schemas.openxmlformats.org/officeDocument/2006/relationships/slideLayout" Target="../slideLayouts/slideLayout15.xml"/><Relationship Id="rId3" Type="http://schemas.openxmlformats.org/officeDocument/2006/relationships/tags" Target="../tags/tag351.xml"/><Relationship Id="rId21" Type="http://schemas.openxmlformats.org/officeDocument/2006/relationships/tags" Target="../tags/tag369.xml"/><Relationship Id="rId7" Type="http://schemas.openxmlformats.org/officeDocument/2006/relationships/tags" Target="../tags/tag355.xml"/><Relationship Id="rId12" Type="http://schemas.openxmlformats.org/officeDocument/2006/relationships/tags" Target="../tags/tag360.xml"/><Relationship Id="rId17" Type="http://schemas.openxmlformats.org/officeDocument/2006/relationships/tags" Target="../tags/tag365.xml"/><Relationship Id="rId25" Type="http://schemas.openxmlformats.org/officeDocument/2006/relationships/tags" Target="../tags/tag373.xml"/><Relationship Id="rId2" Type="http://schemas.openxmlformats.org/officeDocument/2006/relationships/tags" Target="../tags/tag350.xml"/><Relationship Id="rId16" Type="http://schemas.openxmlformats.org/officeDocument/2006/relationships/tags" Target="../tags/tag364.xml"/><Relationship Id="rId20" Type="http://schemas.openxmlformats.org/officeDocument/2006/relationships/tags" Target="../tags/tag368.xml"/><Relationship Id="rId1" Type="http://schemas.openxmlformats.org/officeDocument/2006/relationships/tags" Target="../tags/tag349.xml"/><Relationship Id="rId6" Type="http://schemas.openxmlformats.org/officeDocument/2006/relationships/tags" Target="../tags/tag354.xml"/><Relationship Id="rId11" Type="http://schemas.openxmlformats.org/officeDocument/2006/relationships/tags" Target="../tags/tag359.xml"/><Relationship Id="rId24" Type="http://schemas.openxmlformats.org/officeDocument/2006/relationships/tags" Target="../tags/tag372.xml"/><Relationship Id="rId5" Type="http://schemas.openxmlformats.org/officeDocument/2006/relationships/tags" Target="../tags/tag353.xml"/><Relationship Id="rId15" Type="http://schemas.openxmlformats.org/officeDocument/2006/relationships/tags" Target="../tags/tag363.xml"/><Relationship Id="rId23" Type="http://schemas.openxmlformats.org/officeDocument/2006/relationships/tags" Target="../tags/tag371.xml"/><Relationship Id="rId10" Type="http://schemas.openxmlformats.org/officeDocument/2006/relationships/tags" Target="../tags/tag358.xml"/><Relationship Id="rId19" Type="http://schemas.openxmlformats.org/officeDocument/2006/relationships/tags" Target="../tags/tag367.xml"/><Relationship Id="rId4" Type="http://schemas.openxmlformats.org/officeDocument/2006/relationships/tags" Target="../tags/tag352.xml"/><Relationship Id="rId9" Type="http://schemas.openxmlformats.org/officeDocument/2006/relationships/tags" Target="../tags/tag357.xml"/><Relationship Id="rId14" Type="http://schemas.openxmlformats.org/officeDocument/2006/relationships/tags" Target="../tags/tag362.xml"/><Relationship Id="rId22" Type="http://schemas.openxmlformats.org/officeDocument/2006/relationships/tags" Target="../tags/tag370.xml"/></Relationships>
</file>

<file path=ppt/slides/_rels/slide15.xml.rels><?xml version="1.0" encoding="UTF-8" standalone="yes"?>
<Relationships xmlns="http://schemas.openxmlformats.org/package/2006/relationships"><Relationship Id="rId8" Type="http://schemas.openxmlformats.org/officeDocument/2006/relationships/tags" Target="../tags/tag381.xml"/><Relationship Id="rId13" Type="http://schemas.openxmlformats.org/officeDocument/2006/relationships/tags" Target="../tags/tag386.xml"/><Relationship Id="rId18" Type="http://schemas.openxmlformats.org/officeDocument/2006/relationships/tags" Target="../tags/tag391.xml"/><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tags" Target="../tags/tag385.xml"/><Relationship Id="rId17" Type="http://schemas.openxmlformats.org/officeDocument/2006/relationships/tags" Target="../tags/tag390.xml"/><Relationship Id="rId2" Type="http://schemas.openxmlformats.org/officeDocument/2006/relationships/tags" Target="../tags/tag375.xml"/><Relationship Id="rId16" Type="http://schemas.openxmlformats.org/officeDocument/2006/relationships/tags" Target="../tags/tag389.xml"/><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tags" Target="../tags/tag384.xml"/><Relationship Id="rId5" Type="http://schemas.openxmlformats.org/officeDocument/2006/relationships/tags" Target="../tags/tag378.xml"/><Relationship Id="rId15" Type="http://schemas.openxmlformats.org/officeDocument/2006/relationships/tags" Target="../tags/tag388.xml"/><Relationship Id="rId10" Type="http://schemas.openxmlformats.org/officeDocument/2006/relationships/tags" Target="../tags/tag383.xml"/><Relationship Id="rId19" Type="http://schemas.openxmlformats.org/officeDocument/2006/relationships/slideLayout" Target="../slideLayouts/slideLayout15.xml"/><Relationship Id="rId4" Type="http://schemas.openxmlformats.org/officeDocument/2006/relationships/tags" Target="../tags/tag377.xml"/><Relationship Id="rId9" Type="http://schemas.openxmlformats.org/officeDocument/2006/relationships/tags" Target="../tags/tag382.xml"/><Relationship Id="rId14" Type="http://schemas.openxmlformats.org/officeDocument/2006/relationships/tags" Target="../tags/tag387.xml"/></Relationships>
</file>

<file path=ppt/slides/_rels/slide16.xml.rels><?xml version="1.0" encoding="UTF-8" standalone="yes"?>
<Relationships xmlns="http://schemas.openxmlformats.org/package/2006/relationships"><Relationship Id="rId8" Type="http://schemas.openxmlformats.org/officeDocument/2006/relationships/tags" Target="../tags/tag399.xml"/><Relationship Id="rId13" Type="http://schemas.openxmlformats.org/officeDocument/2006/relationships/tags" Target="../tags/tag404.xml"/><Relationship Id="rId18" Type="http://schemas.openxmlformats.org/officeDocument/2006/relationships/tags" Target="../tags/tag409.xml"/><Relationship Id="rId26" Type="http://schemas.openxmlformats.org/officeDocument/2006/relationships/tags" Target="../tags/tag417.xml"/><Relationship Id="rId3" Type="http://schemas.openxmlformats.org/officeDocument/2006/relationships/tags" Target="../tags/tag394.xml"/><Relationship Id="rId21" Type="http://schemas.openxmlformats.org/officeDocument/2006/relationships/tags" Target="../tags/tag412.xml"/><Relationship Id="rId7" Type="http://schemas.openxmlformats.org/officeDocument/2006/relationships/tags" Target="../tags/tag398.xml"/><Relationship Id="rId12" Type="http://schemas.openxmlformats.org/officeDocument/2006/relationships/tags" Target="../tags/tag403.xml"/><Relationship Id="rId17" Type="http://schemas.openxmlformats.org/officeDocument/2006/relationships/tags" Target="../tags/tag408.xml"/><Relationship Id="rId25" Type="http://schemas.openxmlformats.org/officeDocument/2006/relationships/tags" Target="../tags/tag416.xml"/><Relationship Id="rId2" Type="http://schemas.openxmlformats.org/officeDocument/2006/relationships/tags" Target="../tags/tag393.xml"/><Relationship Id="rId16" Type="http://schemas.openxmlformats.org/officeDocument/2006/relationships/tags" Target="../tags/tag407.xml"/><Relationship Id="rId20" Type="http://schemas.openxmlformats.org/officeDocument/2006/relationships/tags" Target="../tags/tag411.xml"/><Relationship Id="rId29" Type="http://schemas.openxmlformats.org/officeDocument/2006/relationships/slideLayout" Target="../slideLayouts/slideLayout15.xml"/><Relationship Id="rId1" Type="http://schemas.openxmlformats.org/officeDocument/2006/relationships/tags" Target="../tags/tag392.xml"/><Relationship Id="rId6" Type="http://schemas.openxmlformats.org/officeDocument/2006/relationships/tags" Target="../tags/tag397.xml"/><Relationship Id="rId11" Type="http://schemas.openxmlformats.org/officeDocument/2006/relationships/tags" Target="../tags/tag402.xml"/><Relationship Id="rId24" Type="http://schemas.openxmlformats.org/officeDocument/2006/relationships/tags" Target="../tags/tag415.xml"/><Relationship Id="rId5" Type="http://schemas.openxmlformats.org/officeDocument/2006/relationships/tags" Target="../tags/tag396.xml"/><Relationship Id="rId15" Type="http://schemas.openxmlformats.org/officeDocument/2006/relationships/tags" Target="../tags/tag406.xml"/><Relationship Id="rId23" Type="http://schemas.openxmlformats.org/officeDocument/2006/relationships/tags" Target="../tags/tag414.xml"/><Relationship Id="rId28" Type="http://schemas.openxmlformats.org/officeDocument/2006/relationships/tags" Target="../tags/tag419.xml"/><Relationship Id="rId10" Type="http://schemas.openxmlformats.org/officeDocument/2006/relationships/tags" Target="../tags/tag401.xml"/><Relationship Id="rId19" Type="http://schemas.openxmlformats.org/officeDocument/2006/relationships/tags" Target="../tags/tag410.xml"/><Relationship Id="rId4" Type="http://schemas.openxmlformats.org/officeDocument/2006/relationships/tags" Target="../tags/tag395.xml"/><Relationship Id="rId9" Type="http://schemas.openxmlformats.org/officeDocument/2006/relationships/tags" Target="../tags/tag400.xml"/><Relationship Id="rId14" Type="http://schemas.openxmlformats.org/officeDocument/2006/relationships/tags" Target="../tags/tag405.xml"/><Relationship Id="rId22" Type="http://schemas.openxmlformats.org/officeDocument/2006/relationships/tags" Target="../tags/tag413.xml"/><Relationship Id="rId27" Type="http://schemas.openxmlformats.org/officeDocument/2006/relationships/tags" Target="../tags/tag418.xml"/></Relationships>
</file>

<file path=ppt/slides/_rels/slide17.xml.rels><?xml version="1.0" encoding="UTF-8" standalone="yes"?>
<Relationships xmlns="http://schemas.openxmlformats.org/package/2006/relationships"><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 Id="rId4"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tags" Target="../tags/tag430.xml"/><Relationship Id="rId13" Type="http://schemas.openxmlformats.org/officeDocument/2006/relationships/tags" Target="../tags/tag435.xml"/><Relationship Id="rId18" Type="http://schemas.openxmlformats.org/officeDocument/2006/relationships/slideLayout" Target="../slideLayouts/slideLayout15.xml"/><Relationship Id="rId3" Type="http://schemas.openxmlformats.org/officeDocument/2006/relationships/tags" Target="../tags/tag425.xml"/><Relationship Id="rId7" Type="http://schemas.openxmlformats.org/officeDocument/2006/relationships/tags" Target="../tags/tag429.xml"/><Relationship Id="rId12" Type="http://schemas.openxmlformats.org/officeDocument/2006/relationships/tags" Target="../tags/tag434.xml"/><Relationship Id="rId17" Type="http://schemas.openxmlformats.org/officeDocument/2006/relationships/tags" Target="../tags/tag439.xml"/><Relationship Id="rId2" Type="http://schemas.openxmlformats.org/officeDocument/2006/relationships/tags" Target="../tags/tag424.xml"/><Relationship Id="rId16" Type="http://schemas.openxmlformats.org/officeDocument/2006/relationships/tags" Target="../tags/tag438.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tags" Target="../tags/tag433.xml"/><Relationship Id="rId5" Type="http://schemas.openxmlformats.org/officeDocument/2006/relationships/tags" Target="../tags/tag427.xml"/><Relationship Id="rId15" Type="http://schemas.openxmlformats.org/officeDocument/2006/relationships/tags" Target="../tags/tag437.xml"/><Relationship Id="rId10" Type="http://schemas.openxmlformats.org/officeDocument/2006/relationships/tags" Target="../tags/tag432.xml"/><Relationship Id="rId4" Type="http://schemas.openxmlformats.org/officeDocument/2006/relationships/tags" Target="../tags/tag426.xml"/><Relationship Id="rId9" Type="http://schemas.openxmlformats.org/officeDocument/2006/relationships/tags" Target="../tags/tag431.xml"/><Relationship Id="rId14" Type="http://schemas.openxmlformats.org/officeDocument/2006/relationships/tags" Target="../tags/tag436.xml"/></Relationships>
</file>

<file path=ppt/slides/_rels/slide19.xml.rels><?xml version="1.0" encoding="UTF-8" standalone="yes"?>
<Relationships xmlns="http://schemas.openxmlformats.org/package/2006/relationships"><Relationship Id="rId8" Type="http://schemas.openxmlformats.org/officeDocument/2006/relationships/tags" Target="../tags/tag447.xml"/><Relationship Id="rId13" Type="http://schemas.openxmlformats.org/officeDocument/2006/relationships/slideLayout" Target="../slideLayouts/slideLayout15.xml"/><Relationship Id="rId3" Type="http://schemas.openxmlformats.org/officeDocument/2006/relationships/tags" Target="../tags/tag442.xml"/><Relationship Id="rId7" Type="http://schemas.openxmlformats.org/officeDocument/2006/relationships/tags" Target="../tags/tag446.xml"/><Relationship Id="rId12" Type="http://schemas.openxmlformats.org/officeDocument/2006/relationships/tags" Target="../tags/tag451.xml"/><Relationship Id="rId2" Type="http://schemas.openxmlformats.org/officeDocument/2006/relationships/tags" Target="../tags/tag441.xml"/><Relationship Id="rId1" Type="http://schemas.openxmlformats.org/officeDocument/2006/relationships/tags" Target="../tags/tag440.xml"/><Relationship Id="rId6" Type="http://schemas.openxmlformats.org/officeDocument/2006/relationships/tags" Target="../tags/tag445.xml"/><Relationship Id="rId11" Type="http://schemas.openxmlformats.org/officeDocument/2006/relationships/tags" Target="../tags/tag450.xml"/><Relationship Id="rId5" Type="http://schemas.openxmlformats.org/officeDocument/2006/relationships/tags" Target="../tags/tag444.xml"/><Relationship Id="rId10" Type="http://schemas.openxmlformats.org/officeDocument/2006/relationships/tags" Target="../tags/tag449.xml"/><Relationship Id="rId4" Type="http://schemas.openxmlformats.org/officeDocument/2006/relationships/tags" Target="../tags/tag443.xml"/><Relationship Id="rId9" Type="http://schemas.openxmlformats.org/officeDocument/2006/relationships/tags" Target="../tags/tag448.xml"/></Relationships>
</file>

<file path=ppt/slides/_rels/slide2.xml.rels><?xml version="1.0" encoding="UTF-8" standalone="yes"?>
<Relationships xmlns="http://schemas.openxmlformats.org/package/2006/relationships"><Relationship Id="rId8" Type="http://schemas.openxmlformats.org/officeDocument/2006/relationships/tags" Target="../tags/tag186.xml"/><Relationship Id="rId3" Type="http://schemas.openxmlformats.org/officeDocument/2006/relationships/tags" Target="../tags/tag181.xml"/><Relationship Id="rId7" Type="http://schemas.openxmlformats.org/officeDocument/2006/relationships/tags" Target="../tags/tag185.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slideLayout" Target="../slideLayouts/slideLayout13.xml"/><Relationship Id="rId5" Type="http://schemas.openxmlformats.org/officeDocument/2006/relationships/tags" Target="../tags/tag183.xml"/><Relationship Id="rId10" Type="http://schemas.openxmlformats.org/officeDocument/2006/relationships/tags" Target="../tags/tag188.xml"/><Relationship Id="rId4" Type="http://schemas.openxmlformats.org/officeDocument/2006/relationships/tags" Target="../tags/tag182.xml"/><Relationship Id="rId9" Type="http://schemas.openxmlformats.org/officeDocument/2006/relationships/tags" Target="../tags/tag187.xml"/></Relationships>
</file>

<file path=ppt/slides/_rels/slide20.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tags" Target="../tags/tag464.xml"/><Relationship Id="rId3" Type="http://schemas.openxmlformats.org/officeDocument/2006/relationships/tags" Target="../tags/tag454.xml"/><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slideLayout" Target="../slideLayouts/slideLayout15.xml"/><Relationship Id="rId2" Type="http://schemas.openxmlformats.org/officeDocument/2006/relationships/tags" Target="../tags/tag453.xml"/><Relationship Id="rId16" Type="http://schemas.openxmlformats.org/officeDocument/2006/relationships/tags" Target="../tags/tag467.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5" Type="http://schemas.openxmlformats.org/officeDocument/2006/relationships/tags" Target="../tags/tag456.xml"/><Relationship Id="rId15" Type="http://schemas.openxmlformats.org/officeDocument/2006/relationships/tags" Target="../tags/tag466.xml"/><Relationship Id="rId10" Type="http://schemas.openxmlformats.org/officeDocument/2006/relationships/tags" Target="../tags/tag461.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s>
</file>

<file path=ppt/slides/_rels/slide21.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478.xml"/><Relationship Id="rId13" Type="http://schemas.openxmlformats.org/officeDocument/2006/relationships/tags" Target="../tags/tag483.xml"/><Relationship Id="rId18" Type="http://schemas.openxmlformats.org/officeDocument/2006/relationships/slideLayout" Target="../slideLayouts/slideLayout15.xml"/><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tags" Target="../tags/tag482.xml"/><Relationship Id="rId17" Type="http://schemas.openxmlformats.org/officeDocument/2006/relationships/tags" Target="../tags/tag487.xml"/><Relationship Id="rId2" Type="http://schemas.openxmlformats.org/officeDocument/2006/relationships/tags" Target="../tags/tag472.xml"/><Relationship Id="rId16" Type="http://schemas.openxmlformats.org/officeDocument/2006/relationships/tags" Target="../tags/tag486.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tags" Target="../tags/tag481.xml"/><Relationship Id="rId5" Type="http://schemas.openxmlformats.org/officeDocument/2006/relationships/tags" Target="../tags/tag475.xml"/><Relationship Id="rId15" Type="http://schemas.openxmlformats.org/officeDocument/2006/relationships/tags" Target="../tags/tag485.xml"/><Relationship Id="rId10" Type="http://schemas.openxmlformats.org/officeDocument/2006/relationships/tags" Target="../tags/tag480.xml"/><Relationship Id="rId4" Type="http://schemas.openxmlformats.org/officeDocument/2006/relationships/tags" Target="../tags/tag474.xml"/><Relationship Id="rId9" Type="http://schemas.openxmlformats.org/officeDocument/2006/relationships/tags" Target="../tags/tag479.xml"/><Relationship Id="rId14" Type="http://schemas.openxmlformats.org/officeDocument/2006/relationships/tags" Target="../tags/tag484.xml"/></Relationships>
</file>

<file path=ppt/slides/_rels/slide23.xml.rels><?xml version="1.0" encoding="UTF-8" standalone="yes"?>
<Relationships xmlns="http://schemas.openxmlformats.org/package/2006/relationships"><Relationship Id="rId8" Type="http://schemas.openxmlformats.org/officeDocument/2006/relationships/tags" Target="../tags/tag495.xml"/><Relationship Id="rId13" Type="http://schemas.openxmlformats.org/officeDocument/2006/relationships/tags" Target="../tags/tag500.xml"/><Relationship Id="rId18" Type="http://schemas.openxmlformats.org/officeDocument/2006/relationships/tags" Target="../tags/tag505.xml"/><Relationship Id="rId3" Type="http://schemas.openxmlformats.org/officeDocument/2006/relationships/tags" Target="../tags/tag490.xml"/><Relationship Id="rId21" Type="http://schemas.openxmlformats.org/officeDocument/2006/relationships/tags" Target="../tags/tag508.xml"/><Relationship Id="rId7" Type="http://schemas.openxmlformats.org/officeDocument/2006/relationships/tags" Target="../tags/tag494.xml"/><Relationship Id="rId12" Type="http://schemas.openxmlformats.org/officeDocument/2006/relationships/tags" Target="../tags/tag499.xml"/><Relationship Id="rId17" Type="http://schemas.openxmlformats.org/officeDocument/2006/relationships/tags" Target="../tags/tag504.xml"/><Relationship Id="rId25" Type="http://schemas.openxmlformats.org/officeDocument/2006/relationships/slideLayout" Target="../slideLayouts/slideLayout15.xml"/><Relationship Id="rId2" Type="http://schemas.openxmlformats.org/officeDocument/2006/relationships/tags" Target="../tags/tag489.xml"/><Relationship Id="rId16" Type="http://schemas.openxmlformats.org/officeDocument/2006/relationships/tags" Target="../tags/tag503.xml"/><Relationship Id="rId20" Type="http://schemas.openxmlformats.org/officeDocument/2006/relationships/tags" Target="../tags/tag507.xml"/><Relationship Id="rId1" Type="http://schemas.openxmlformats.org/officeDocument/2006/relationships/tags" Target="../tags/tag488.xml"/><Relationship Id="rId6" Type="http://schemas.openxmlformats.org/officeDocument/2006/relationships/tags" Target="../tags/tag493.xml"/><Relationship Id="rId11" Type="http://schemas.openxmlformats.org/officeDocument/2006/relationships/tags" Target="../tags/tag498.xml"/><Relationship Id="rId24" Type="http://schemas.openxmlformats.org/officeDocument/2006/relationships/tags" Target="../tags/tag511.xml"/><Relationship Id="rId5" Type="http://schemas.openxmlformats.org/officeDocument/2006/relationships/tags" Target="../tags/tag492.xml"/><Relationship Id="rId15" Type="http://schemas.openxmlformats.org/officeDocument/2006/relationships/tags" Target="../tags/tag502.xml"/><Relationship Id="rId23" Type="http://schemas.openxmlformats.org/officeDocument/2006/relationships/tags" Target="../tags/tag510.xml"/><Relationship Id="rId10" Type="http://schemas.openxmlformats.org/officeDocument/2006/relationships/tags" Target="../tags/tag497.xml"/><Relationship Id="rId19" Type="http://schemas.openxmlformats.org/officeDocument/2006/relationships/tags" Target="../tags/tag506.xml"/><Relationship Id="rId4" Type="http://schemas.openxmlformats.org/officeDocument/2006/relationships/tags" Target="../tags/tag491.xml"/><Relationship Id="rId9" Type="http://schemas.openxmlformats.org/officeDocument/2006/relationships/tags" Target="../tags/tag496.xml"/><Relationship Id="rId14" Type="http://schemas.openxmlformats.org/officeDocument/2006/relationships/tags" Target="../tags/tag501.xml"/><Relationship Id="rId22" Type="http://schemas.openxmlformats.org/officeDocument/2006/relationships/tags" Target="../tags/tag509.xml"/></Relationships>
</file>

<file path=ppt/slides/_rels/slide24.xml.rels><?xml version="1.0" encoding="UTF-8" standalone="yes"?>
<Relationships xmlns="http://schemas.openxmlformats.org/package/2006/relationships"><Relationship Id="rId8" Type="http://schemas.openxmlformats.org/officeDocument/2006/relationships/tags" Target="../tags/tag519.xml"/><Relationship Id="rId13" Type="http://schemas.openxmlformats.org/officeDocument/2006/relationships/tags" Target="../tags/tag524.xml"/><Relationship Id="rId18" Type="http://schemas.openxmlformats.org/officeDocument/2006/relationships/tags" Target="../tags/tag529.xml"/><Relationship Id="rId26" Type="http://schemas.openxmlformats.org/officeDocument/2006/relationships/tags" Target="../tags/tag537.xml"/><Relationship Id="rId3" Type="http://schemas.openxmlformats.org/officeDocument/2006/relationships/tags" Target="../tags/tag514.xml"/><Relationship Id="rId21" Type="http://schemas.openxmlformats.org/officeDocument/2006/relationships/tags" Target="../tags/tag532.xml"/><Relationship Id="rId7" Type="http://schemas.openxmlformats.org/officeDocument/2006/relationships/tags" Target="../tags/tag518.xml"/><Relationship Id="rId12" Type="http://schemas.openxmlformats.org/officeDocument/2006/relationships/tags" Target="../tags/tag523.xml"/><Relationship Id="rId17" Type="http://schemas.openxmlformats.org/officeDocument/2006/relationships/tags" Target="../tags/tag528.xml"/><Relationship Id="rId25" Type="http://schemas.openxmlformats.org/officeDocument/2006/relationships/tags" Target="../tags/tag536.xml"/><Relationship Id="rId33" Type="http://schemas.openxmlformats.org/officeDocument/2006/relationships/slideLayout" Target="../slideLayouts/slideLayout15.xml"/><Relationship Id="rId2" Type="http://schemas.openxmlformats.org/officeDocument/2006/relationships/tags" Target="../tags/tag513.xml"/><Relationship Id="rId16" Type="http://schemas.openxmlformats.org/officeDocument/2006/relationships/tags" Target="../tags/tag527.xml"/><Relationship Id="rId20" Type="http://schemas.openxmlformats.org/officeDocument/2006/relationships/tags" Target="../tags/tag531.xml"/><Relationship Id="rId29" Type="http://schemas.openxmlformats.org/officeDocument/2006/relationships/tags" Target="../tags/tag540.xml"/><Relationship Id="rId1" Type="http://schemas.openxmlformats.org/officeDocument/2006/relationships/tags" Target="../tags/tag512.xml"/><Relationship Id="rId6" Type="http://schemas.openxmlformats.org/officeDocument/2006/relationships/tags" Target="../tags/tag517.xml"/><Relationship Id="rId11" Type="http://schemas.openxmlformats.org/officeDocument/2006/relationships/tags" Target="../tags/tag522.xml"/><Relationship Id="rId24" Type="http://schemas.openxmlformats.org/officeDocument/2006/relationships/tags" Target="../tags/tag535.xml"/><Relationship Id="rId32" Type="http://schemas.openxmlformats.org/officeDocument/2006/relationships/tags" Target="../tags/tag543.xml"/><Relationship Id="rId5" Type="http://schemas.openxmlformats.org/officeDocument/2006/relationships/tags" Target="../tags/tag516.xml"/><Relationship Id="rId15" Type="http://schemas.openxmlformats.org/officeDocument/2006/relationships/tags" Target="../tags/tag526.xml"/><Relationship Id="rId23" Type="http://schemas.openxmlformats.org/officeDocument/2006/relationships/tags" Target="../tags/tag534.xml"/><Relationship Id="rId28" Type="http://schemas.openxmlformats.org/officeDocument/2006/relationships/tags" Target="../tags/tag539.xml"/><Relationship Id="rId10" Type="http://schemas.openxmlformats.org/officeDocument/2006/relationships/tags" Target="../tags/tag521.xml"/><Relationship Id="rId19" Type="http://schemas.openxmlformats.org/officeDocument/2006/relationships/tags" Target="../tags/tag530.xml"/><Relationship Id="rId31" Type="http://schemas.openxmlformats.org/officeDocument/2006/relationships/tags" Target="../tags/tag542.xml"/><Relationship Id="rId4" Type="http://schemas.openxmlformats.org/officeDocument/2006/relationships/tags" Target="../tags/tag515.xml"/><Relationship Id="rId9" Type="http://schemas.openxmlformats.org/officeDocument/2006/relationships/tags" Target="../tags/tag520.xml"/><Relationship Id="rId14" Type="http://schemas.openxmlformats.org/officeDocument/2006/relationships/tags" Target="../tags/tag525.xml"/><Relationship Id="rId22" Type="http://schemas.openxmlformats.org/officeDocument/2006/relationships/tags" Target="../tags/tag533.xml"/><Relationship Id="rId27" Type="http://schemas.openxmlformats.org/officeDocument/2006/relationships/tags" Target="../tags/tag538.xml"/><Relationship Id="rId30" Type="http://schemas.openxmlformats.org/officeDocument/2006/relationships/tags" Target="../tags/tag541.xml"/></Relationships>
</file>

<file path=ppt/slides/_rels/slide25.xml.rels><?xml version="1.0" encoding="UTF-8" standalone="yes"?>
<Relationships xmlns="http://schemas.openxmlformats.org/package/2006/relationships"><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tags" Target="../tags/tag544.xml"/><Relationship Id="rId4"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tags" Target="../tags/tag554.xml"/><Relationship Id="rId13" Type="http://schemas.openxmlformats.org/officeDocument/2006/relationships/tags" Target="../tags/tag559.xml"/><Relationship Id="rId18" Type="http://schemas.openxmlformats.org/officeDocument/2006/relationships/slideLayout" Target="../slideLayouts/slideLayout15.xml"/><Relationship Id="rId3" Type="http://schemas.openxmlformats.org/officeDocument/2006/relationships/tags" Target="../tags/tag549.xml"/><Relationship Id="rId7" Type="http://schemas.openxmlformats.org/officeDocument/2006/relationships/tags" Target="../tags/tag553.xml"/><Relationship Id="rId12" Type="http://schemas.openxmlformats.org/officeDocument/2006/relationships/tags" Target="../tags/tag558.xml"/><Relationship Id="rId17" Type="http://schemas.openxmlformats.org/officeDocument/2006/relationships/tags" Target="../tags/tag563.xml"/><Relationship Id="rId2" Type="http://schemas.openxmlformats.org/officeDocument/2006/relationships/tags" Target="../tags/tag548.xml"/><Relationship Id="rId16" Type="http://schemas.openxmlformats.org/officeDocument/2006/relationships/tags" Target="../tags/tag562.xml"/><Relationship Id="rId1" Type="http://schemas.openxmlformats.org/officeDocument/2006/relationships/tags" Target="../tags/tag547.xml"/><Relationship Id="rId6" Type="http://schemas.openxmlformats.org/officeDocument/2006/relationships/tags" Target="../tags/tag552.xml"/><Relationship Id="rId11" Type="http://schemas.openxmlformats.org/officeDocument/2006/relationships/tags" Target="../tags/tag557.xml"/><Relationship Id="rId5" Type="http://schemas.openxmlformats.org/officeDocument/2006/relationships/tags" Target="../tags/tag551.xml"/><Relationship Id="rId15" Type="http://schemas.openxmlformats.org/officeDocument/2006/relationships/tags" Target="../tags/tag561.xml"/><Relationship Id="rId10" Type="http://schemas.openxmlformats.org/officeDocument/2006/relationships/tags" Target="../tags/tag556.xml"/><Relationship Id="rId4" Type="http://schemas.openxmlformats.org/officeDocument/2006/relationships/tags" Target="../tags/tag550.xml"/><Relationship Id="rId9" Type="http://schemas.openxmlformats.org/officeDocument/2006/relationships/tags" Target="../tags/tag555.xml"/><Relationship Id="rId14" Type="http://schemas.openxmlformats.org/officeDocument/2006/relationships/tags" Target="../tags/tag560.xml"/></Relationships>
</file>

<file path=ppt/slides/_rels/slide27.xml.rels><?xml version="1.0" encoding="UTF-8" standalone="yes"?>
<Relationships xmlns="http://schemas.openxmlformats.org/package/2006/relationships"><Relationship Id="rId8" Type="http://schemas.openxmlformats.org/officeDocument/2006/relationships/tags" Target="../tags/tag571.xml"/><Relationship Id="rId13" Type="http://schemas.openxmlformats.org/officeDocument/2006/relationships/tags" Target="../tags/tag576.xml"/><Relationship Id="rId3" Type="http://schemas.openxmlformats.org/officeDocument/2006/relationships/tags" Target="../tags/tag566.xml"/><Relationship Id="rId7" Type="http://schemas.openxmlformats.org/officeDocument/2006/relationships/tags" Target="../tags/tag570.xml"/><Relationship Id="rId12" Type="http://schemas.openxmlformats.org/officeDocument/2006/relationships/tags" Target="../tags/tag575.xml"/><Relationship Id="rId17" Type="http://schemas.openxmlformats.org/officeDocument/2006/relationships/slideLayout" Target="../slideLayouts/slideLayout15.xml"/><Relationship Id="rId2" Type="http://schemas.openxmlformats.org/officeDocument/2006/relationships/tags" Target="../tags/tag565.xml"/><Relationship Id="rId16" Type="http://schemas.openxmlformats.org/officeDocument/2006/relationships/tags" Target="../tags/tag579.xml"/><Relationship Id="rId1" Type="http://schemas.openxmlformats.org/officeDocument/2006/relationships/tags" Target="../tags/tag564.xml"/><Relationship Id="rId6" Type="http://schemas.openxmlformats.org/officeDocument/2006/relationships/tags" Target="../tags/tag569.xml"/><Relationship Id="rId11" Type="http://schemas.openxmlformats.org/officeDocument/2006/relationships/tags" Target="../tags/tag574.xml"/><Relationship Id="rId5" Type="http://schemas.openxmlformats.org/officeDocument/2006/relationships/tags" Target="../tags/tag568.xml"/><Relationship Id="rId15" Type="http://schemas.openxmlformats.org/officeDocument/2006/relationships/tags" Target="../tags/tag578.xml"/><Relationship Id="rId10" Type="http://schemas.openxmlformats.org/officeDocument/2006/relationships/tags" Target="../tags/tag573.xml"/><Relationship Id="rId4" Type="http://schemas.openxmlformats.org/officeDocument/2006/relationships/tags" Target="../tags/tag567.xml"/><Relationship Id="rId9" Type="http://schemas.openxmlformats.org/officeDocument/2006/relationships/tags" Target="../tags/tag572.xml"/><Relationship Id="rId14" Type="http://schemas.openxmlformats.org/officeDocument/2006/relationships/tags" Target="../tags/tag577.xml"/></Relationships>
</file>

<file path=ppt/slides/_rels/slide28.xml.rels><?xml version="1.0" encoding="UTF-8" standalone="yes"?>
<Relationships xmlns="http://schemas.openxmlformats.org/package/2006/relationships"><Relationship Id="rId8" Type="http://schemas.openxmlformats.org/officeDocument/2006/relationships/tags" Target="../tags/tag587.xml"/><Relationship Id="rId13" Type="http://schemas.openxmlformats.org/officeDocument/2006/relationships/slideLayout" Target="../slideLayouts/slideLayout15.xml"/><Relationship Id="rId3" Type="http://schemas.openxmlformats.org/officeDocument/2006/relationships/tags" Target="../tags/tag582.xml"/><Relationship Id="rId7" Type="http://schemas.openxmlformats.org/officeDocument/2006/relationships/tags" Target="../tags/tag586.xml"/><Relationship Id="rId12" Type="http://schemas.openxmlformats.org/officeDocument/2006/relationships/tags" Target="../tags/tag591.xml"/><Relationship Id="rId2" Type="http://schemas.openxmlformats.org/officeDocument/2006/relationships/tags" Target="../tags/tag581.xml"/><Relationship Id="rId1" Type="http://schemas.openxmlformats.org/officeDocument/2006/relationships/tags" Target="../tags/tag580.xml"/><Relationship Id="rId6" Type="http://schemas.openxmlformats.org/officeDocument/2006/relationships/tags" Target="../tags/tag585.xml"/><Relationship Id="rId11" Type="http://schemas.openxmlformats.org/officeDocument/2006/relationships/tags" Target="../tags/tag590.xml"/><Relationship Id="rId5" Type="http://schemas.openxmlformats.org/officeDocument/2006/relationships/tags" Target="../tags/tag584.xml"/><Relationship Id="rId10" Type="http://schemas.openxmlformats.org/officeDocument/2006/relationships/tags" Target="../tags/tag589.xml"/><Relationship Id="rId4" Type="http://schemas.openxmlformats.org/officeDocument/2006/relationships/tags" Target="../tags/tag583.xml"/><Relationship Id="rId9" Type="http://schemas.openxmlformats.org/officeDocument/2006/relationships/tags" Target="../tags/tag58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593.xml"/><Relationship Id="rId1" Type="http://schemas.openxmlformats.org/officeDocument/2006/relationships/tags" Target="../tags/tag59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image" Target="../media/image11.png"/><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slideLayout" Target="../slideLayouts/slideLayout15.xml"/><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tags" Target="../tags/tag216.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0" Type="http://schemas.openxmlformats.org/officeDocument/2006/relationships/tags" Target="../tags/tag2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3" Type="http://schemas.openxmlformats.org/officeDocument/2006/relationships/tags" Target="../tags/tag219.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slideLayout" Target="../slideLayouts/slideLayout15.xml"/><Relationship Id="rId2" Type="http://schemas.openxmlformats.org/officeDocument/2006/relationships/tags" Target="../tags/tag218.xml"/><Relationship Id="rId16" Type="http://schemas.openxmlformats.org/officeDocument/2006/relationships/tags" Target="../tags/tag232.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5" Type="http://schemas.openxmlformats.org/officeDocument/2006/relationships/tags" Target="../tags/tag221.xml"/><Relationship Id="rId15" Type="http://schemas.openxmlformats.org/officeDocument/2006/relationships/tags" Target="../tags/tag231.xml"/><Relationship Id="rId10" Type="http://schemas.openxmlformats.org/officeDocument/2006/relationships/tags" Target="../tags/tag226.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s>
</file>

<file path=ppt/slides/_rels/slide7.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tags" Target="../tags/tag248.xml"/><Relationship Id="rId18" Type="http://schemas.openxmlformats.org/officeDocument/2006/relationships/tags" Target="../tags/tag253.xml"/><Relationship Id="rId26" Type="http://schemas.openxmlformats.org/officeDocument/2006/relationships/slideLayout" Target="../slideLayouts/slideLayout15.xml"/><Relationship Id="rId3" Type="http://schemas.openxmlformats.org/officeDocument/2006/relationships/tags" Target="../tags/tag238.xml"/><Relationship Id="rId21" Type="http://schemas.openxmlformats.org/officeDocument/2006/relationships/tags" Target="../tags/tag256.xml"/><Relationship Id="rId7" Type="http://schemas.openxmlformats.org/officeDocument/2006/relationships/tags" Target="../tags/tag242.xml"/><Relationship Id="rId12" Type="http://schemas.openxmlformats.org/officeDocument/2006/relationships/tags" Target="../tags/tag247.xml"/><Relationship Id="rId17" Type="http://schemas.openxmlformats.org/officeDocument/2006/relationships/tags" Target="../tags/tag252.xml"/><Relationship Id="rId25" Type="http://schemas.openxmlformats.org/officeDocument/2006/relationships/tags" Target="../tags/tag260.xml"/><Relationship Id="rId2" Type="http://schemas.openxmlformats.org/officeDocument/2006/relationships/tags" Target="../tags/tag237.xml"/><Relationship Id="rId16" Type="http://schemas.openxmlformats.org/officeDocument/2006/relationships/tags" Target="../tags/tag251.xml"/><Relationship Id="rId20" Type="http://schemas.openxmlformats.org/officeDocument/2006/relationships/tags" Target="../tags/tag255.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24" Type="http://schemas.openxmlformats.org/officeDocument/2006/relationships/tags" Target="../tags/tag259.xml"/><Relationship Id="rId5" Type="http://schemas.openxmlformats.org/officeDocument/2006/relationships/tags" Target="../tags/tag240.xml"/><Relationship Id="rId15" Type="http://schemas.openxmlformats.org/officeDocument/2006/relationships/tags" Target="../tags/tag250.xml"/><Relationship Id="rId23" Type="http://schemas.openxmlformats.org/officeDocument/2006/relationships/tags" Target="../tags/tag258.xml"/><Relationship Id="rId10" Type="http://schemas.openxmlformats.org/officeDocument/2006/relationships/tags" Target="../tags/tag245.xml"/><Relationship Id="rId19" Type="http://schemas.openxmlformats.org/officeDocument/2006/relationships/tags" Target="../tags/tag254.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tags" Target="../tags/tag249.xml"/><Relationship Id="rId22" Type="http://schemas.openxmlformats.org/officeDocument/2006/relationships/tags" Target="../tags/tag257.xml"/></Relationships>
</file>

<file path=ppt/slides/_rels/slide9.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3" Type="http://schemas.openxmlformats.org/officeDocument/2006/relationships/tags" Target="../tags/tag263.xml"/><Relationship Id="rId7" Type="http://schemas.openxmlformats.org/officeDocument/2006/relationships/tags" Target="../tags/tag267.xml"/><Relationship Id="rId12" Type="http://schemas.openxmlformats.org/officeDocument/2006/relationships/tags" Target="../tags/tag272.xml"/><Relationship Id="rId2" Type="http://schemas.openxmlformats.org/officeDocument/2006/relationships/tags" Target="../tags/tag262.xml"/><Relationship Id="rId16" Type="http://schemas.openxmlformats.org/officeDocument/2006/relationships/slideLayout" Target="../slideLayouts/slideLayout15.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5" Type="http://schemas.openxmlformats.org/officeDocument/2006/relationships/tags" Target="../tags/tag265.xml"/><Relationship Id="rId15" Type="http://schemas.openxmlformats.org/officeDocument/2006/relationships/tags" Target="../tags/tag275.xml"/><Relationship Id="rId10" Type="http://schemas.openxmlformats.org/officeDocument/2006/relationships/tags" Target="../tags/tag270.xml"/><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78F94E-2D34-7CDA-0DD6-553D714F301C}"/>
              </a:ext>
            </a:extLst>
          </p:cNvPr>
          <p:cNvPicPr>
            <a:picLocks noChangeAspect="1"/>
          </p:cNvPicPr>
          <p:nvPr/>
        </p:nvPicPr>
        <p:blipFill>
          <a:blip r:embed="rId6"/>
          <a:stretch>
            <a:fillRect/>
          </a:stretch>
        </p:blipFill>
        <p:spPr>
          <a:xfrm>
            <a:off x="-280322" y="-752559"/>
            <a:ext cx="12472322" cy="8508928"/>
          </a:xfrm>
          <a:prstGeom prst="rect">
            <a:avLst/>
          </a:prstGeom>
        </p:spPr>
      </p:pic>
      <p:sp>
        <p:nvSpPr>
          <p:cNvPr id="3" name="文本占位符 2"/>
          <p:cNvSpPr>
            <a:spLocks noGrp="1"/>
          </p:cNvSpPr>
          <p:nvPr>
            <p:ph type="body" idx="3"/>
            <p:custDataLst>
              <p:tags r:id="rId2"/>
            </p:custDataLst>
          </p:nvPr>
        </p:nvSpPr>
        <p:spPr/>
        <p:txBody>
          <a:bodyPr/>
          <a:lstStyle/>
          <a:p>
            <a:r>
              <a:rPr lang="zh-CN" altLang="en-US"/>
              <a:t>制作：蒋昭柏</a:t>
            </a:r>
          </a:p>
        </p:txBody>
      </p:sp>
      <p:sp>
        <p:nvSpPr>
          <p:cNvPr id="5" name="标题 4"/>
          <p:cNvSpPr>
            <a:spLocks noGrp="1"/>
          </p:cNvSpPr>
          <p:nvPr>
            <p:ph type="title" idx="1"/>
            <p:custDataLst>
              <p:tags r:id="rId3"/>
            </p:custDataLst>
          </p:nvPr>
        </p:nvSpPr>
        <p:spPr>
          <a:xfrm>
            <a:off x="998220" y="2788920"/>
            <a:ext cx="6483350" cy="998855"/>
          </a:xfrm>
        </p:spPr>
        <p:txBody>
          <a:bodyPr>
            <a:normAutofit fontScale="90000"/>
          </a:bodyPr>
          <a:lstStyle/>
          <a:p>
            <a:r>
              <a:rPr lang="zh-CN" altLang="en-US"/>
              <a:t>集成电路的设计流程</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逻辑设计</a:t>
            </a:r>
          </a:p>
        </p:txBody>
      </p:sp>
      <p:sp>
        <p:nvSpPr>
          <p:cNvPr id="8" name="矩形: 圆角 3"/>
          <p:cNvSpPr/>
          <p:nvPr>
            <p:custDataLst>
              <p:tags r:id="rId1"/>
            </p:custDataLst>
          </p:nvPr>
        </p:nvSpPr>
        <p:spPr>
          <a:xfrm>
            <a:off x="656670" y="1889933"/>
            <a:ext cx="1914736" cy="4114584"/>
          </a:xfrm>
          <a:prstGeom prst="roundRect">
            <a:avLst>
              <a:gd name="adj" fmla="val 2657"/>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latin typeface="+mn-ea"/>
            </a:endParaRPr>
          </a:p>
        </p:txBody>
      </p:sp>
      <p:sp>
        <p:nvSpPr>
          <p:cNvPr id="9" name="任意多边形: 形状 10"/>
          <p:cNvSpPr/>
          <p:nvPr>
            <p:custDataLst>
              <p:tags r:id="rId2"/>
            </p:custDataLst>
          </p:nvPr>
        </p:nvSpPr>
        <p:spPr>
          <a:xfrm>
            <a:off x="656670" y="1889933"/>
            <a:ext cx="1914736" cy="1043622"/>
          </a:xfrm>
          <a:custGeom>
            <a:avLst/>
            <a:gdLst>
              <a:gd name="connsiteX0" fmla="*/ 58479 w 2200939"/>
              <a:gd name="connsiteY0" fmla="*/ 0 h 1119815"/>
              <a:gd name="connsiteX1" fmla="*/ 2142460 w 2200939"/>
              <a:gd name="connsiteY1" fmla="*/ 0 h 1119815"/>
              <a:gd name="connsiteX2" fmla="*/ 2200939 w 2200939"/>
              <a:gd name="connsiteY2" fmla="*/ 58479 h 1119815"/>
              <a:gd name="connsiteX3" fmla="*/ 2200939 w 2200939"/>
              <a:gd name="connsiteY3" fmla="*/ 935665 h 1119815"/>
              <a:gd name="connsiteX4" fmla="*/ 532651 w 2200939"/>
              <a:gd name="connsiteY4" fmla="*/ 935665 h 1119815"/>
              <a:gd name="connsiteX5" fmla="*/ 240413 w 2200939"/>
              <a:gd name="connsiteY5" fmla="*/ 1119815 h 1119815"/>
              <a:gd name="connsiteX6" fmla="*/ 240413 w 2200939"/>
              <a:gd name="connsiteY6" fmla="*/ 935665 h 1119815"/>
              <a:gd name="connsiteX7" fmla="*/ 0 w 2200939"/>
              <a:gd name="connsiteY7" fmla="*/ 935665 h 1119815"/>
              <a:gd name="connsiteX8" fmla="*/ 0 w 2200939"/>
              <a:gd name="connsiteY8" fmla="*/ 58479 h 1119815"/>
              <a:gd name="connsiteX9" fmla="*/ 58479 w 2200939"/>
              <a:gd name="connsiteY9" fmla="*/ 0 h 11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10" name="任意多边形: 形状 14"/>
          <p:cNvSpPr/>
          <p:nvPr>
            <p:custDataLst>
              <p:tags r:id="rId3"/>
            </p:custDataLst>
          </p:nvPr>
        </p:nvSpPr>
        <p:spPr>
          <a:xfrm>
            <a:off x="1957527" y="1880359"/>
            <a:ext cx="614684" cy="253405"/>
          </a:xfrm>
          <a:custGeom>
            <a:avLst/>
            <a:gdLst>
              <a:gd name="connsiteX0" fmla="*/ 0 w 659578"/>
              <a:gd name="connsiteY0" fmla="*/ 0 h 271463"/>
              <a:gd name="connsiteX1" fmla="*/ 615506 w 659578"/>
              <a:gd name="connsiteY1" fmla="*/ 0 h 271463"/>
              <a:gd name="connsiteX2" fmla="*/ 656857 w 659578"/>
              <a:gd name="connsiteY2" fmla="*/ 17128 h 271463"/>
              <a:gd name="connsiteX3" fmla="*/ 659578 w 659578"/>
              <a:gd name="connsiteY3" fmla="*/ 23698 h 271463"/>
              <a:gd name="connsiteX4" fmla="*/ 647227 w 659578"/>
              <a:gd name="connsiteY4" fmla="*/ 63489 h 271463"/>
              <a:gd name="connsiteX5" fmla="*/ 333467 w 659578"/>
              <a:gd name="connsiteY5" fmla="*/ 271463 h 271463"/>
              <a:gd name="connsiteX6" fmla="*/ 19708 w 659578"/>
              <a:gd name="connsiteY6" fmla="*/ 63489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578" h="271463">
                <a:moveTo>
                  <a:pt x="0" y="0"/>
                </a:moveTo>
                <a:lnTo>
                  <a:pt x="615506" y="0"/>
                </a:lnTo>
                <a:cubicBezTo>
                  <a:pt x="631655" y="0"/>
                  <a:pt x="646275" y="6546"/>
                  <a:pt x="656857" y="17128"/>
                </a:cubicBezTo>
                <a:lnTo>
                  <a:pt x="659578" y="23698"/>
                </a:lnTo>
                <a:lnTo>
                  <a:pt x="647227" y="63489"/>
                </a:lnTo>
                <a:cubicBezTo>
                  <a:pt x="595533" y="185707"/>
                  <a:pt x="474515" y="271463"/>
                  <a:pt x="333467" y="271463"/>
                </a:cubicBezTo>
                <a:cubicBezTo>
                  <a:pt x="192420" y="271463"/>
                  <a:pt x="71402" y="185707"/>
                  <a:pt x="19708" y="63489"/>
                </a:cubicBezTo>
                <a:close/>
              </a:path>
            </a:pathLst>
          </a:custGeom>
          <a:gradFill flip="none" rotWithShape="1">
            <a:gsLst>
              <a:gs pos="95575">
                <a:schemeClr val="bg1">
                  <a:alpha val="10000"/>
                </a:schemeClr>
              </a:gs>
              <a:gs pos="20000">
                <a:schemeClr val="accent1">
                  <a:alpha val="50000"/>
                </a:schemeClr>
              </a:gs>
              <a:gs pos="0">
                <a:schemeClr val="accent1"/>
              </a:gs>
            </a:gsLst>
            <a:lin ang="81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5000" lnSpcReduction="10000"/>
          </a:bodyPr>
          <a:lstStyle/>
          <a:p>
            <a:pPr algn="ctr"/>
            <a:endParaRPr lang="zh-CN" altLang="en-US" dirty="0">
              <a:solidFill>
                <a:schemeClr val="lt1"/>
              </a:solidFill>
              <a:latin typeface="+mn-ea"/>
            </a:endParaRPr>
          </a:p>
        </p:txBody>
      </p:sp>
      <p:sp>
        <p:nvSpPr>
          <p:cNvPr id="12" name="任意多边形: 形状 17"/>
          <p:cNvSpPr/>
          <p:nvPr>
            <p:custDataLst>
              <p:tags r:id="rId4"/>
            </p:custDataLst>
          </p:nvPr>
        </p:nvSpPr>
        <p:spPr>
          <a:xfrm>
            <a:off x="654755" y="2398021"/>
            <a:ext cx="631280" cy="536811"/>
          </a:xfrm>
          <a:custGeom>
            <a:avLst/>
            <a:gdLst>
              <a:gd name="connsiteX0" fmla="*/ 338912 w 677825"/>
              <a:gd name="connsiteY0" fmla="*/ 0 h 576222"/>
              <a:gd name="connsiteX1" fmla="*/ 677825 w 677825"/>
              <a:gd name="connsiteY1" fmla="*/ 338913 h 576222"/>
              <a:gd name="connsiteX2" fmla="*/ 672466 w 677825"/>
              <a:gd name="connsiteY2" fmla="*/ 392072 h 576222"/>
              <a:gd name="connsiteX3" fmla="*/ 532651 w 677825"/>
              <a:gd name="connsiteY3" fmla="*/ 392072 h 576222"/>
              <a:gd name="connsiteX4" fmla="*/ 240413 w 677825"/>
              <a:gd name="connsiteY4" fmla="*/ 576222 h 576222"/>
              <a:gd name="connsiteX5" fmla="*/ 240413 w 677825"/>
              <a:gd name="connsiteY5" fmla="*/ 392072 h 576222"/>
              <a:gd name="connsiteX6" fmla="*/ 5358 w 677825"/>
              <a:gd name="connsiteY6" fmla="*/ 392072 h 576222"/>
              <a:gd name="connsiteX7" fmla="*/ 0 w 677825"/>
              <a:gd name="connsiteY7" fmla="*/ 338923 h 576222"/>
              <a:gd name="connsiteX8" fmla="*/ 0 w 677825"/>
              <a:gd name="connsiteY8" fmla="*/ 338903 h 576222"/>
              <a:gd name="connsiteX9" fmla="*/ 6885 w 677825"/>
              <a:gd name="connsiteY9" fmla="*/ 270610 h 576222"/>
              <a:gd name="connsiteX10" fmla="*/ 338912 w 677825"/>
              <a:gd name="connsiteY10" fmla="*/ 0 h 57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825" h="576222">
                <a:moveTo>
                  <a:pt x="338912" y="0"/>
                </a:moveTo>
                <a:cubicBezTo>
                  <a:pt x="526088" y="0"/>
                  <a:pt x="677825" y="151737"/>
                  <a:pt x="677825" y="338913"/>
                </a:cubicBezTo>
                <a:lnTo>
                  <a:pt x="672466" y="392072"/>
                </a:lnTo>
                <a:lnTo>
                  <a:pt x="532651" y="392072"/>
                </a:lnTo>
                <a:lnTo>
                  <a:pt x="240413" y="576222"/>
                </a:lnTo>
                <a:lnTo>
                  <a:pt x="240413" y="392072"/>
                </a:lnTo>
                <a:lnTo>
                  <a:pt x="5358" y="392072"/>
                </a:lnTo>
                <a:lnTo>
                  <a:pt x="0" y="338923"/>
                </a:lnTo>
                <a:lnTo>
                  <a:pt x="0" y="338903"/>
                </a:lnTo>
                <a:lnTo>
                  <a:pt x="6885" y="270610"/>
                </a:lnTo>
                <a:cubicBezTo>
                  <a:pt x="38487" y="116174"/>
                  <a:pt x="175133" y="0"/>
                  <a:pt x="338912" y="0"/>
                </a:cubicBezTo>
                <a:close/>
              </a:path>
            </a:pathLst>
          </a:custGeom>
          <a:gradFill>
            <a:gsLst>
              <a:gs pos="95575">
                <a:schemeClr val="bg1">
                  <a:alpha val="10000"/>
                </a:schemeClr>
              </a:gs>
              <a:gs pos="20000">
                <a:schemeClr val="accent1">
                  <a:alpha val="50000"/>
                </a:schemeClr>
              </a:gs>
              <a:gs pos="0">
                <a:schemeClr val="accent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13" name="TextBox 21"/>
          <p:cNvSpPr txBox="1"/>
          <p:nvPr>
            <p:custDataLst>
              <p:tags r:id="rId5"/>
            </p:custDataLst>
          </p:nvPr>
        </p:nvSpPr>
        <p:spPr>
          <a:xfrm>
            <a:off x="809862" y="3104620"/>
            <a:ext cx="1664505" cy="2622647"/>
          </a:xfrm>
          <a:prstGeom prst="rect">
            <a:avLst/>
          </a:prstGeom>
          <a:noFill/>
        </p:spPr>
        <p:txBody>
          <a:bodyPr wrap="square" lIns="0" rIns="0" rtlCol="0" anchor="ctr">
            <a:normAutofit/>
          </a:bodyPr>
          <a:lstStyle/>
          <a:p>
            <a:pPr>
              <a:lnSpc>
                <a:spcPct val="130000"/>
              </a:lnSpc>
            </a:pPr>
            <a:r>
              <a:rPr lang="zh-CN" altLang="en-US" sz="1400" spc="150" dirty="0">
                <a:solidFill>
                  <a:schemeClr val="tx1"/>
                </a:solidFill>
                <a:uFillTx/>
                <a:latin typeface="+mn-ea"/>
                <a:sym typeface="+mn-ea"/>
              </a:rPr>
              <a:t>逻辑设计是集成电路设计的重要阶段，主要任务是根据需求制定电路的逻辑功能。</a:t>
            </a:r>
          </a:p>
        </p:txBody>
      </p:sp>
      <p:sp>
        <p:nvSpPr>
          <p:cNvPr id="14"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6"/>
            </p:custDataLst>
          </p:nvPr>
        </p:nvSpPr>
        <p:spPr>
          <a:xfrm>
            <a:off x="1669015" y="1889933"/>
            <a:ext cx="928728" cy="863621"/>
          </a:xfrm>
          <a:prstGeom prst="rect">
            <a:avLst/>
          </a:prstGeom>
          <a:noFill/>
        </p:spPr>
        <p:txBody>
          <a:bodyPr wrap="square" rtlCol="0" anchor="ctr">
            <a:normAutofit fontScale="92500"/>
          </a:bodyPr>
          <a:lstStyle/>
          <a:p>
            <a:pPr algn="ctr"/>
            <a:r>
              <a:rPr lang="en-US" sz="4400" b="1" spc="300" dirty="0">
                <a:solidFill>
                  <a:schemeClr val="lt1">
                    <a:lumMod val="100000"/>
                  </a:schemeClr>
                </a:solidFill>
                <a:latin typeface="+mn-ea"/>
                <a:cs typeface="Montserrat Black"/>
              </a:rPr>
              <a:t>01</a:t>
            </a:r>
          </a:p>
        </p:txBody>
      </p:sp>
      <p:sp>
        <p:nvSpPr>
          <p:cNvPr id="16" name="矩形: 圆角 40"/>
          <p:cNvSpPr/>
          <p:nvPr>
            <p:custDataLst>
              <p:tags r:id="rId7"/>
            </p:custDataLst>
          </p:nvPr>
        </p:nvSpPr>
        <p:spPr>
          <a:xfrm>
            <a:off x="2909872" y="1889933"/>
            <a:ext cx="1914736" cy="4114584"/>
          </a:xfrm>
          <a:prstGeom prst="roundRect">
            <a:avLst>
              <a:gd name="adj" fmla="val 2657"/>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latin typeface="+mn-ea"/>
            </a:endParaRPr>
          </a:p>
        </p:txBody>
      </p:sp>
      <p:sp>
        <p:nvSpPr>
          <p:cNvPr id="17" name="任意多边形: 形状 41"/>
          <p:cNvSpPr/>
          <p:nvPr>
            <p:custDataLst>
              <p:tags r:id="rId8"/>
            </p:custDataLst>
          </p:nvPr>
        </p:nvSpPr>
        <p:spPr>
          <a:xfrm>
            <a:off x="2909872" y="1889933"/>
            <a:ext cx="1914736" cy="1043622"/>
          </a:xfrm>
          <a:custGeom>
            <a:avLst/>
            <a:gdLst>
              <a:gd name="connsiteX0" fmla="*/ 58479 w 2200939"/>
              <a:gd name="connsiteY0" fmla="*/ 0 h 1119815"/>
              <a:gd name="connsiteX1" fmla="*/ 2142460 w 2200939"/>
              <a:gd name="connsiteY1" fmla="*/ 0 h 1119815"/>
              <a:gd name="connsiteX2" fmla="*/ 2200939 w 2200939"/>
              <a:gd name="connsiteY2" fmla="*/ 58479 h 1119815"/>
              <a:gd name="connsiteX3" fmla="*/ 2200939 w 2200939"/>
              <a:gd name="connsiteY3" fmla="*/ 935665 h 1119815"/>
              <a:gd name="connsiteX4" fmla="*/ 532651 w 2200939"/>
              <a:gd name="connsiteY4" fmla="*/ 935665 h 1119815"/>
              <a:gd name="connsiteX5" fmla="*/ 240413 w 2200939"/>
              <a:gd name="connsiteY5" fmla="*/ 1119815 h 1119815"/>
              <a:gd name="connsiteX6" fmla="*/ 240413 w 2200939"/>
              <a:gd name="connsiteY6" fmla="*/ 935665 h 1119815"/>
              <a:gd name="connsiteX7" fmla="*/ 0 w 2200939"/>
              <a:gd name="connsiteY7" fmla="*/ 935665 h 1119815"/>
              <a:gd name="connsiteX8" fmla="*/ 0 w 2200939"/>
              <a:gd name="connsiteY8" fmla="*/ 58479 h 1119815"/>
              <a:gd name="connsiteX9" fmla="*/ 58479 w 2200939"/>
              <a:gd name="connsiteY9" fmla="*/ 0 h 11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19" name="任意多边形: 形状 42"/>
          <p:cNvSpPr/>
          <p:nvPr>
            <p:custDataLst>
              <p:tags r:id="rId9"/>
            </p:custDataLst>
          </p:nvPr>
        </p:nvSpPr>
        <p:spPr>
          <a:xfrm>
            <a:off x="4187750" y="1880359"/>
            <a:ext cx="614684" cy="253405"/>
          </a:xfrm>
          <a:custGeom>
            <a:avLst/>
            <a:gdLst>
              <a:gd name="connsiteX0" fmla="*/ 0 w 659578"/>
              <a:gd name="connsiteY0" fmla="*/ 0 h 271463"/>
              <a:gd name="connsiteX1" fmla="*/ 615506 w 659578"/>
              <a:gd name="connsiteY1" fmla="*/ 0 h 271463"/>
              <a:gd name="connsiteX2" fmla="*/ 656857 w 659578"/>
              <a:gd name="connsiteY2" fmla="*/ 17128 h 271463"/>
              <a:gd name="connsiteX3" fmla="*/ 659578 w 659578"/>
              <a:gd name="connsiteY3" fmla="*/ 23698 h 271463"/>
              <a:gd name="connsiteX4" fmla="*/ 647227 w 659578"/>
              <a:gd name="connsiteY4" fmla="*/ 63489 h 271463"/>
              <a:gd name="connsiteX5" fmla="*/ 333467 w 659578"/>
              <a:gd name="connsiteY5" fmla="*/ 271463 h 271463"/>
              <a:gd name="connsiteX6" fmla="*/ 19708 w 659578"/>
              <a:gd name="connsiteY6" fmla="*/ 63489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578" h="271463">
                <a:moveTo>
                  <a:pt x="0" y="0"/>
                </a:moveTo>
                <a:lnTo>
                  <a:pt x="615506" y="0"/>
                </a:lnTo>
                <a:cubicBezTo>
                  <a:pt x="631655" y="0"/>
                  <a:pt x="646275" y="6546"/>
                  <a:pt x="656857" y="17128"/>
                </a:cubicBezTo>
                <a:lnTo>
                  <a:pt x="659578" y="23698"/>
                </a:lnTo>
                <a:lnTo>
                  <a:pt x="647227" y="63489"/>
                </a:lnTo>
                <a:cubicBezTo>
                  <a:pt x="595533" y="185707"/>
                  <a:pt x="474515" y="271463"/>
                  <a:pt x="333467" y="271463"/>
                </a:cubicBezTo>
                <a:cubicBezTo>
                  <a:pt x="192420" y="271463"/>
                  <a:pt x="71402" y="185707"/>
                  <a:pt x="19708" y="63489"/>
                </a:cubicBezTo>
                <a:close/>
              </a:path>
            </a:pathLst>
          </a:custGeom>
          <a:gradFill flip="none" rotWithShape="1">
            <a:gsLst>
              <a:gs pos="95575">
                <a:schemeClr val="bg1">
                  <a:alpha val="10000"/>
                </a:schemeClr>
              </a:gs>
              <a:gs pos="20000">
                <a:schemeClr val="accent2"/>
              </a:gs>
              <a:gs pos="0">
                <a:schemeClr val="accent2"/>
              </a:gs>
            </a:gsLst>
            <a:lin ang="81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5000" lnSpcReduction="10000"/>
          </a:bodyPr>
          <a:lstStyle/>
          <a:p>
            <a:pPr algn="ctr"/>
            <a:endParaRPr lang="zh-CN" altLang="en-US" dirty="0">
              <a:solidFill>
                <a:schemeClr val="lt1"/>
              </a:solidFill>
              <a:latin typeface="+mn-ea"/>
            </a:endParaRPr>
          </a:p>
        </p:txBody>
      </p:sp>
      <p:sp>
        <p:nvSpPr>
          <p:cNvPr id="20" name="任意多边形: 形状 43"/>
          <p:cNvSpPr/>
          <p:nvPr>
            <p:custDataLst>
              <p:tags r:id="rId10"/>
            </p:custDataLst>
          </p:nvPr>
        </p:nvSpPr>
        <p:spPr>
          <a:xfrm>
            <a:off x="2907957" y="2398021"/>
            <a:ext cx="631280" cy="536811"/>
          </a:xfrm>
          <a:custGeom>
            <a:avLst/>
            <a:gdLst>
              <a:gd name="connsiteX0" fmla="*/ 338912 w 677825"/>
              <a:gd name="connsiteY0" fmla="*/ 0 h 576222"/>
              <a:gd name="connsiteX1" fmla="*/ 677825 w 677825"/>
              <a:gd name="connsiteY1" fmla="*/ 338913 h 576222"/>
              <a:gd name="connsiteX2" fmla="*/ 672466 w 677825"/>
              <a:gd name="connsiteY2" fmla="*/ 392072 h 576222"/>
              <a:gd name="connsiteX3" fmla="*/ 532651 w 677825"/>
              <a:gd name="connsiteY3" fmla="*/ 392072 h 576222"/>
              <a:gd name="connsiteX4" fmla="*/ 240413 w 677825"/>
              <a:gd name="connsiteY4" fmla="*/ 576222 h 576222"/>
              <a:gd name="connsiteX5" fmla="*/ 240413 w 677825"/>
              <a:gd name="connsiteY5" fmla="*/ 392072 h 576222"/>
              <a:gd name="connsiteX6" fmla="*/ 5358 w 677825"/>
              <a:gd name="connsiteY6" fmla="*/ 392072 h 576222"/>
              <a:gd name="connsiteX7" fmla="*/ 0 w 677825"/>
              <a:gd name="connsiteY7" fmla="*/ 338923 h 576222"/>
              <a:gd name="connsiteX8" fmla="*/ 0 w 677825"/>
              <a:gd name="connsiteY8" fmla="*/ 338903 h 576222"/>
              <a:gd name="connsiteX9" fmla="*/ 6885 w 677825"/>
              <a:gd name="connsiteY9" fmla="*/ 270610 h 576222"/>
              <a:gd name="connsiteX10" fmla="*/ 338912 w 677825"/>
              <a:gd name="connsiteY10" fmla="*/ 0 h 57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825" h="576222">
                <a:moveTo>
                  <a:pt x="338912" y="0"/>
                </a:moveTo>
                <a:cubicBezTo>
                  <a:pt x="526088" y="0"/>
                  <a:pt x="677825" y="151737"/>
                  <a:pt x="677825" y="338913"/>
                </a:cubicBezTo>
                <a:lnTo>
                  <a:pt x="672466" y="392072"/>
                </a:lnTo>
                <a:lnTo>
                  <a:pt x="532651" y="392072"/>
                </a:lnTo>
                <a:lnTo>
                  <a:pt x="240413" y="576222"/>
                </a:lnTo>
                <a:lnTo>
                  <a:pt x="240413" y="392072"/>
                </a:lnTo>
                <a:lnTo>
                  <a:pt x="5358" y="392072"/>
                </a:lnTo>
                <a:lnTo>
                  <a:pt x="0" y="338923"/>
                </a:lnTo>
                <a:lnTo>
                  <a:pt x="0" y="338903"/>
                </a:lnTo>
                <a:lnTo>
                  <a:pt x="6885" y="270610"/>
                </a:lnTo>
                <a:cubicBezTo>
                  <a:pt x="38487" y="116174"/>
                  <a:pt x="175133" y="0"/>
                  <a:pt x="338912" y="0"/>
                </a:cubicBezTo>
                <a:close/>
              </a:path>
            </a:pathLst>
          </a:custGeom>
          <a:gradFill>
            <a:gsLst>
              <a:gs pos="95575">
                <a:schemeClr val="bg1">
                  <a:alpha val="10000"/>
                </a:schemeClr>
              </a:gs>
              <a:gs pos="20000">
                <a:schemeClr val="accent2"/>
              </a:gs>
              <a:gs pos="0">
                <a:schemeClr val="accent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21" name="TextBox 21"/>
          <p:cNvSpPr txBox="1"/>
          <p:nvPr>
            <p:custDataLst>
              <p:tags r:id="rId11"/>
            </p:custDataLst>
          </p:nvPr>
        </p:nvSpPr>
        <p:spPr>
          <a:xfrm>
            <a:off x="3063702" y="3104620"/>
            <a:ext cx="1664505" cy="2622647"/>
          </a:xfrm>
          <a:prstGeom prst="rect">
            <a:avLst/>
          </a:prstGeom>
          <a:noFill/>
        </p:spPr>
        <p:txBody>
          <a:bodyPr wrap="square" lIns="0" rIns="0" rtlCol="0" anchor="ctr">
            <a:normAutofit/>
          </a:bodyPr>
          <a:lstStyle/>
          <a:p>
            <a:pPr>
              <a:lnSpc>
                <a:spcPct val="130000"/>
              </a:lnSpc>
            </a:pPr>
            <a:r>
              <a:rPr lang="zh-CN" altLang="en-US" sz="1400" spc="150" dirty="0">
                <a:solidFill>
                  <a:schemeClr val="tx1"/>
                </a:solidFill>
                <a:uFillTx/>
                <a:latin typeface="+mn-ea"/>
                <a:sym typeface="+mn-ea"/>
              </a:rPr>
              <a:t>逻辑设计通常包括电路结构设计、逻辑优化和仿真验证等步骤。</a:t>
            </a:r>
          </a:p>
        </p:txBody>
      </p:sp>
      <p:sp>
        <p:nvSpPr>
          <p:cNvPr id="22"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2"/>
            </p:custDataLst>
          </p:nvPr>
        </p:nvSpPr>
        <p:spPr>
          <a:xfrm>
            <a:off x="3922855" y="1889933"/>
            <a:ext cx="928728" cy="863621"/>
          </a:xfrm>
          <a:prstGeom prst="rect">
            <a:avLst/>
          </a:prstGeom>
          <a:noFill/>
        </p:spPr>
        <p:txBody>
          <a:bodyPr wrap="square" rtlCol="0" anchor="ctr">
            <a:normAutofit fontScale="92500"/>
          </a:bodyPr>
          <a:lstStyle/>
          <a:p>
            <a:pPr algn="ctr"/>
            <a:r>
              <a:rPr lang="en-US" sz="4400" b="1" spc="300" dirty="0">
                <a:solidFill>
                  <a:schemeClr val="lt1">
                    <a:lumMod val="100000"/>
                  </a:schemeClr>
                </a:solidFill>
                <a:latin typeface="+mn-ea"/>
                <a:cs typeface="Montserrat Black"/>
              </a:rPr>
              <a:t>02</a:t>
            </a:r>
          </a:p>
        </p:txBody>
      </p:sp>
      <p:sp>
        <p:nvSpPr>
          <p:cNvPr id="4" name="矩形: 圆角 49"/>
          <p:cNvSpPr/>
          <p:nvPr>
            <p:custDataLst>
              <p:tags r:id="rId13"/>
            </p:custDataLst>
          </p:nvPr>
        </p:nvSpPr>
        <p:spPr>
          <a:xfrm>
            <a:off x="5163712" y="1889933"/>
            <a:ext cx="1914736" cy="4114584"/>
          </a:xfrm>
          <a:prstGeom prst="roundRect">
            <a:avLst>
              <a:gd name="adj" fmla="val 2657"/>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latin typeface="+mn-ea"/>
            </a:endParaRPr>
          </a:p>
        </p:txBody>
      </p:sp>
      <p:sp>
        <p:nvSpPr>
          <p:cNvPr id="5" name="任意多边形: 形状 50"/>
          <p:cNvSpPr/>
          <p:nvPr>
            <p:custDataLst>
              <p:tags r:id="rId14"/>
            </p:custDataLst>
          </p:nvPr>
        </p:nvSpPr>
        <p:spPr>
          <a:xfrm>
            <a:off x="5163712" y="1889933"/>
            <a:ext cx="1914736" cy="1043622"/>
          </a:xfrm>
          <a:custGeom>
            <a:avLst/>
            <a:gdLst>
              <a:gd name="connsiteX0" fmla="*/ 58479 w 2200939"/>
              <a:gd name="connsiteY0" fmla="*/ 0 h 1119815"/>
              <a:gd name="connsiteX1" fmla="*/ 2142460 w 2200939"/>
              <a:gd name="connsiteY1" fmla="*/ 0 h 1119815"/>
              <a:gd name="connsiteX2" fmla="*/ 2200939 w 2200939"/>
              <a:gd name="connsiteY2" fmla="*/ 58479 h 1119815"/>
              <a:gd name="connsiteX3" fmla="*/ 2200939 w 2200939"/>
              <a:gd name="connsiteY3" fmla="*/ 935665 h 1119815"/>
              <a:gd name="connsiteX4" fmla="*/ 532651 w 2200939"/>
              <a:gd name="connsiteY4" fmla="*/ 935665 h 1119815"/>
              <a:gd name="connsiteX5" fmla="*/ 240413 w 2200939"/>
              <a:gd name="connsiteY5" fmla="*/ 1119815 h 1119815"/>
              <a:gd name="connsiteX6" fmla="*/ 240413 w 2200939"/>
              <a:gd name="connsiteY6" fmla="*/ 935665 h 1119815"/>
              <a:gd name="connsiteX7" fmla="*/ 0 w 2200939"/>
              <a:gd name="connsiteY7" fmla="*/ 935665 h 1119815"/>
              <a:gd name="connsiteX8" fmla="*/ 0 w 2200939"/>
              <a:gd name="connsiteY8" fmla="*/ 58479 h 1119815"/>
              <a:gd name="connsiteX9" fmla="*/ 58479 w 2200939"/>
              <a:gd name="connsiteY9" fmla="*/ 0 h 11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6" name="任意多边形: 形状 51"/>
          <p:cNvSpPr/>
          <p:nvPr>
            <p:custDataLst>
              <p:tags r:id="rId15"/>
            </p:custDataLst>
          </p:nvPr>
        </p:nvSpPr>
        <p:spPr>
          <a:xfrm>
            <a:off x="6455633" y="1880359"/>
            <a:ext cx="614684" cy="253405"/>
          </a:xfrm>
          <a:custGeom>
            <a:avLst/>
            <a:gdLst>
              <a:gd name="connsiteX0" fmla="*/ 0 w 659578"/>
              <a:gd name="connsiteY0" fmla="*/ 0 h 271463"/>
              <a:gd name="connsiteX1" fmla="*/ 615506 w 659578"/>
              <a:gd name="connsiteY1" fmla="*/ 0 h 271463"/>
              <a:gd name="connsiteX2" fmla="*/ 656857 w 659578"/>
              <a:gd name="connsiteY2" fmla="*/ 17128 h 271463"/>
              <a:gd name="connsiteX3" fmla="*/ 659578 w 659578"/>
              <a:gd name="connsiteY3" fmla="*/ 23698 h 271463"/>
              <a:gd name="connsiteX4" fmla="*/ 647227 w 659578"/>
              <a:gd name="connsiteY4" fmla="*/ 63489 h 271463"/>
              <a:gd name="connsiteX5" fmla="*/ 333467 w 659578"/>
              <a:gd name="connsiteY5" fmla="*/ 271463 h 271463"/>
              <a:gd name="connsiteX6" fmla="*/ 19708 w 659578"/>
              <a:gd name="connsiteY6" fmla="*/ 63489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578" h="271463">
                <a:moveTo>
                  <a:pt x="0" y="0"/>
                </a:moveTo>
                <a:lnTo>
                  <a:pt x="615506" y="0"/>
                </a:lnTo>
                <a:cubicBezTo>
                  <a:pt x="631655" y="0"/>
                  <a:pt x="646275" y="6546"/>
                  <a:pt x="656857" y="17128"/>
                </a:cubicBezTo>
                <a:lnTo>
                  <a:pt x="659578" y="23698"/>
                </a:lnTo>
                <a:lnTo>
                  <a:pt x="647227" y="63489"/>
                </a:lnTo>
                <a:cubicBezTo>
                  <a:pt x="595533" y="185707"/>
                  <a:pt x="474515" y="271463"/>
                  <a:pt x="333467" y="271463"/>
                </a:cubicBezTo>
                <a:cubicBezTo>
                  <a:pt x="192420" y="271463"/>
                  <a:pt x="71402" y="185707"/>
                  <a:pt x="19708" y="63489"/>
                </a:cubicBezTo>
                <a:close/>
              </a:path>
            </a:pathLst>
          </a:custGeom>
          <a:gradFill flip="none" rotWithShape="1">
            <a:gsLst>
              <a:gs pos="95575">
                <a:schemeClr val="bg1">
                  <a:alpha val="10000"/>
                </a:schemeClr>
              </a:gs>
              <a:gs pos="20000">
                <a:schemeClr val="accent3">
                  <a:alpha val="50000"/>
                </a:schemeClr>
              </a:gs>
              <a:gs pos="0">
                <a:schemeClr val="accent3"/>
              </a:gs>
            </a:gsLst>
            <a:lin ang="81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5000" lnSpcReduction="10000"/>
          </a:bodyPr>
          <a:lstStyle/>
          <a:p>
            <a:pPr algn="ctr"/>
            <a:endParaRPr lang="zh-CN" altLang="en-US" dirty="0">
              <a:solidFill>
                <a:schemeClr val="lt1"/>
              </a:solidFill>
              <a:latin typeface="+mn-ea"/>
            </a:endParaRPr>
          </a:p>
        </p:txBody>
      </p:sp>
      <p:sp>
        <p:nvSpPr>
          <p:cNvPr id="7" name="任意多边形: 形状 52"/>
          <p:cNvSpPr/>
          <p:nvPr>
            <p:custDataLst>
              <p:tags r:id="rId16"/>
            </p:custDataLst>
          </p:nvPr>
        </p:nvSpPr>
        <p:spPr>
          <a:xfrm>
            <a:off x="5161797" y="2398021"/>
            <a:ext cx="631280" cy="536811"/>
          </a:xfrm>
          <a:custGeom>
            <a:avLst/>
            <a:gdLst>
              <a:gd name="connsiteX0" fmla="*/ 338912 w 677825"/>
              <a:gd name="connsiteY0" fmla="*/ 0 h 576222"/>
              <a:gd name="connsiteX1" fmla="*/ 677825 w 677825"/>
              <a:gd name="connsiteY1" fmla="*/ 338913 h 576222"/>
              <a:gd name="connsiteX2" fmla="*/ 672466 w 677825"/>
              <a:gd name="connsiteY2" fmla="*/ 392072 h 576222"/>
              <a:gd name="connsiteX3" fmla="*/ 532651 w 677825"/>
              <a:gd name="connsiteY3" fmla="*/ 392072 h 576222"/>
              <a:gd name="connsiteX4" fmla="*/ 240413 w 677825"/>
              <a:gd name="connsiteY4" fmla="*/ 576222 h 576222"/>
              <a:gd name="connsiteX5" fmla="*/ 240413 w 677825"/>
              <a:gd name="connsiteY5" fmla="*/ 392072 h 576222"/>
              <a:gd name="connsiteX6" fmla="*/ 5358 w 677825"/>
              <a:gd name="connsiteY6" fmla="*/ 392072 h 576222"/>
              <a:gd name="connsiteX7" fmla="*/ 0 w 677825"/>
              <a:gd name="connsiteY7" fmla="*/ 338923 h 576222"/>
              <a:gd name="connsiteX8" fmla="*/ 0 w 677825"/>
              <a:gd name="connsiteY8" fmla="*/ 338903 h 576222"/>
              <a:gd name="connsiteX9" fmla="*/ 6885 w 677825"/>
              <a:gd name="connsiteY9" fmla="*/ 270610 h 576222"/>
              <a:gd name="connsiteX10" fmla="*/ 338912 w 677825"/>
              <a:gd name="connsiteY10" fmla="*/ 0 h 57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825" h="576222">
                <a:moveTo>
                  <a:pt x="338912" y="0"/>
                </a:moveTo>
                <a:cubicBezTo>
                  <a:pt x="526088" y="0"/>
                  <a:pt x="677825" y="151737"/>
                  <a:pt x="677825" y="338913"/>
                </a:cubicBezTo>
                <a:lnTo>
                  <a:pt x="672466" y="392072"/>
                </a:lnTo>
                <a:lnTo>
                  <a:pt x="532651" y="392072"/>
                </a:lnTo>
                <a:lnTo>
                  <a:pt x="240413" y="576222"/>
                </a:lnTo>
                <a:lnTo>
                  <a:pt x="240413" y="392072"/>
                </a:lnTo>
                <a:lnTo>
                  <a:pt x="5358" y="392072"/>
                </a:lnTo>
                <a:lnTo>
                  <a:pt x="0" y="338923"/>
                </a:lnTo>
                <a:lnTo>
                  <a:pt x="0" y="338903"/>
                </a:lnTo>
                <a:lnTo>
                  <a:pt x="6885" y="270610"/>
                </a:lnTo>
                <a:cubicBezTo>
                  <a:pt x="38487" y="116174"/>
                  <a:pt x="175133" y="0"/>
                  <a:pt x="338912" y="0"/>
                </a:cubicBezTo>
                <a:close/>
              </a:path>
            </a:pathLst>
          </a:custGeom>
          <a:gradFill>
            <a:gsLst>
              <a:gs pos="95575">
                <a:schemeClr val="bg1">
                  <a:alpha val="10000"/>
                </a:schemeClr>
              </a:gs>
              <a:gs pos="20000">
                <a:schemeClr val="accent3">
                  <a:alpha val="50000"/>
                </a:schemeClr>
              </a:gs>
              <a:gs pos="0">
                <a:schemeClr val="accent3"/>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11"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17"/>
            </p:custDataLst>
          </p:nvPr>
        </p:nvSpPr>
        <p:spPr>
          <a:xfrm>
            <a:off x="6185632" y="1889933"/>
            <a:ext cx="928728" cy="863621"/>
          </a:xfrm>
          <a:prstGeom prst="rect">
            <a:avLst/>
          </a:prstGeom>
          <a:noFill/>
        </p:spPr>
        <p:txBody>
          <a:bodyPr wrap="square" rtlCol="0" anchor="ctr">
            <a:normAutofit fontScale="92500"/>
          </a:bodyPr>
          <a:lstStyle/>
          <a:p>
            <a:pPr algn="ctr"/>
            <a:r>
              <a:rPr lang="en-US" sz="4400" b="1" spc="300" dirty="0">
                <a:solidFill>
                  <a:schemeClr val="lt1">
                    <a:lumMod val="100000"/>
                  </a:schemeClr>
                </a:solidFill>
                <a:latin typeface="+mn-ea"/>
                <a:cs typeface="Montserrat Black"/>
              </a:rPr>
              <a:t>03</a:t>
            </a:r>
          </a:p>
        </p:txBody>
      </p:sp>
      <p:sp>
        <p:nvSpPr>
          <p:cNvPr id="24" name="TextBox 21"/>
          <p:cNvSpPr txBox="1"/>
          <p:nvPr>
            <p:custDataLst>
              <p:tags r:id="rId18"/>
            </p:custDataLst>
          </p:nvPr>
        </p:nvSpPr>
        <p:spPr>
          <a:xfrm>
            <a:off x="5316904" y="3104620"/>
            <a:ext cx="1664505" cy="2622647"/>
          </a:xfrm>
          <a:prstGeom prst="rect">
            <a:avLst/>
          </a:prstGeom>
          <a:noFill/>
        </p:spPr>
        <p:txBody>
          <a:bodyPr wrap="square" lIns="0" rIns="0" rtlCol="0" anchor="ctr">
            <a:normAutofit/>
          </a:bodyPr>
          <a:lstStyle/>
          <a:p>
            <a:pPr>
              <a:lnSpc>
                <a:spcPct val="130000"/>
              </a:lnSpc>
            </a:pPr>
            <a:r>
              <a:rPr lang="zh-CN" altLang="en-US" sz="1400" spc="150" dirty="0">
                <a:solidFill>
                  <a:schemeClr val="tx1"/>
                </a:solidFill>
                <a:uFillTx/>
                <a:latin typeface="+mn-ea"/>
                <a:sym typeface="+mn-ea"/>
              </a:rPr>
              <a:t>电路结构设计是指根据需求设计出电路的拓扑结构，包括电路的输入输出端口、内部逻辑单元和连接关系等。</a:t>
            </a:r>
          </a:p>
        </p:txBody>
      </p:sp>
      <p:sp>
        <p:nvSpPr>
          <p:cNvPr id="59" name="矩形: 圆角 58"/>
          <p:cNvSpPr/>
          <p:nvPr>
            <p:custDataLst>
              <p:tags r:id="rId19"/>
            </p:custDataLst>
          </p:nvPr>
        </p:nvSpPr>
        <p:spPr>
          <a:xfrm>
            <a:off x="7427127" y="1889933"/>
            <a:ext cx="1914736" cy="4114584"/>
          </a:xfrm>
          <a:prstGeom prst="roundRect">
            <a:avLst>
              <a:gd name="adj" fmla="val 2657"/>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latin typeface="+mn-ea"/>
            </a:endParaRPr>
          </a:p>
        </p:txBody>
      </p:sp>
      <p:sp>
        <p:nvSpPr>
          <p:cNvPr id="60" name="任意多边形: 形状 59"/>
          <p:cNvSpPr/>
          <p:nvPr>
            <p:custDataLst>
              <p:tags r:id="rId20"/>
            </p:custDataLst>
          </p:nvPr>
        </p:nvSpPr>
        <p:spPr>
          <a:xfrm>
            <a:off x="7427127" y="1889933"/>
            <a:ext cx="1914736" cy="1043622"/>
          </a:xfrm>
          <a:custGeom>
            <a:avLst/>
            <a:gdLst>
              <a:gd name="connsiteX0" fmla="*/ 58479 w 2200939"/>
              <a:gd name="connsiteY0" fmla="*/ 0 h 1119815"/>
              <a:gd name="connsiteX1" fmla="*/ 2142460 w 2200939"/>
              <a:gd name="connsiteY1" fmla="*/ 0 h 1119815"/>
              <a:gd name="connsiteX2" fmla="*/ 2200939 w 2200939"/>
              <a:gd name="connsiteY2" fmla="*/ 58479 h 1119815"/>
              <a:gd name="connsiteX3" fmla="*/ 2200939 w 2200939"/>
              <a:gd name="connsiteY3" fmla="*/ 935665 h 1119815"/>
              <a:gd name="connsiteX4" fmla="*/ 532651 w 2200939"/>
              <a:gd name="connsiteY4" fmla="*/ 935665 h 1119815"/>
              <a:gd name="connsiteX5" fmla="*/ 240413 w 2200939"/>
              <a:gd name="connsiteY5" fmla="*/ 1119815 h 1119815"/>
              <a:gd name="connsiteX6" fmla="*/ 240413 w 2200939"/>
              <a:gd name="connsiteY6" fmla="*/ 935665 h 1119815"/>
              <a:gd name="connsiteX7" fmla="*/ 0 w 2200939"/>
              <a:gd name="connsiteY7" fmla="*/ 935665 h 1119815"/>
              <a:gd name="connsiteX8" fmla="*/ 0 w 2200939"/>
              <a:gd name="connsiteY8" fmla="*/ 58479 h 1119815"/>
              <a:gd name="connsiteX9" fmla="*/ 58479 w 2200939"/>
              <a:gd name="connsiteY9" fmla="*/ 0 h 11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61" name="任意多边形: 形状 60"/>
          <p:cNvSpPr/>
          <p:nvPr>
            <p:custDataLst>
              <p:tags r:id="rId21"/>
            </p:custDataLst>
          </p:nvPr>
        </p:nvSpPr>
        <p:spPr>
          <a:xfrm>
            <a:off x="8757346" y="1880359"/>
            <a:ext cx="614684" cy="253405"/>
          </a:xfrm>
          <a:custGeom>
            <a:avLst/>
            <a:gdLst>
              <a:gd name="connsiteX0" fmla="*/ 0 w 659578"/>
              <a:gd name="connsiteY0" fmla="*/ 0 h 271463"/>
              <a:gd name="connsiteX1" fmla="*/ 615506 w 659578"/>
              <a:gd name="connsiteY1" fmla="*/ 0 h 271463"/>
              <a:gd name="connsiteX2" fmla="*/ 656857 w 659578"/>
              <a:gd name="connsiteY2" fmla="*/ 17128 h 271463"/>
              <a:gd name="connsiteX3" fmla="*/ 659578 w 659578"/>
              <a:gd name="connsiteY3" fmla="*/ 23698 h 271463"/>
              <a:gd name="connsiteX4" fmla="*/ 647227 w 659578"/>
              <a:gd name="connsiteY4" fmla="*/ 63489 h 271463"/>
              <a:gd name="connsiteX5" fmla="*/ 333467 w 659578"/>
              <a:gd name="connsiteY5" fmla="*/ 271463 h 271463"/>
              <a:gd name="connsiteX6" fmla="*/ 19708 w 659578"/>
              <a:gd name="connsiteY6" fmla="*/ 63489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578" h="271463">
                <a:moveTo>
                  <a:pt x="0" y="0"/>
                </a:moveTo>
                <a:lnTo>
                  <a:pt x="615506" y="0"/>
                </a:lnTo>
                <a:cubicBezTo>
                  <a:pt x="631655" y="0"/>
                  <a:pt x="646275" y="6546"/>
                  <a:pt x="656857" y="17128"/>
                </a:cubicBezTo>
                <a:lnTo>
                  <a:pt x="659578" y="23698"/>
                </a:lnTo>
                <a:lnTo>
                  <a:pt x="647227" y="63489"/>
                </a:lnTo>
                <a:cubicBezTo>
                  <a:pt x="595533" y="185707"/>
                  <a:pt x="474515" y="271463"/>
                  <a:pt x="333467" y="271463"/>
                </a:cubicBezTo>
                <a:cubicBezTo>
                  <a:pt x="192420" y="271463"/>
                  <a:pt x="71402" y="185707"/>
                  <a:pt x="19708" y="63489"/>
                </a:cubicBezTo>
                <a:close/>
              </a:path>
            </a:pathLst>
          </a:custGeom>
          <a:gradFill flip="none" rotWithShape="1">
            <a:gsLst>
              <a:gs pos="95575">
                <a:schemeClr val="bg1">
                  <a:alpha val="10000"/>
                </a:schemeClr>
              </a:gs>
              <a:gs pos="20000">
                <a:schemeClr val="accent4"/>
              </a:gs>
              <a:gs pos="0">
                <a:schemeClr val="accent4"/>
              </a:gs>
            </a:gsLst>
            <a:lin ang="81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5000" lnSpcReduction="10000"/>
          </a:bodyPr>
          <a:lstStyle/>
          <a:p>
            <a:pPr algn="ctr"/>
            <a:endParaRPr lang="zh-CN" altLang="en-US" dirty="0">
              <a:solidFill>
                <a:schemeClr val="lt1"/>
              </a:solidFill>
              <a:latin typeface="+mn-ea"/>
            </a:endParaRPr>
          </a:p>
        </p:txBody>
      </p:sp>
      <p:sp>
        <p:nvSpPr>
          <p:cNvPr id="62" name="任意多边形: 形状 61"/>
          <p:cNvSpPr/>
          <p:nvPr>
            <p:custDataLst>
              <p:tags r:id="rId22"/>
            </p:custDataLst>
          </p:nvPr>
        </p:nvSpPr>
        <p:spPr>
          <a:xfrm>
            <a:off x="7425212" y="2398021"/>
            <a:ext cx="631280" cy="536811"/>
          </a:xfrm>
          <a:custGeom>
            <a:avLst/>
            <a:gdLst>
              <a:gd name="connsiteX0" fmla="*/ 338912 w 677825"/>
              <a:gd name="connsiteY0" fmla="*/ 0 h 576222"/>
              <a:gd name="connsiteX1" fmla="*/ 677825 w 677825"/>
              <a:gd name="connsiteY1" fmla="*/ 338913 h 576222"/>
              <a:gd name="connsiteX2" fmla="*/ 672466 w 677825"/>
              <a:gd name="connsiteY2" fmla="*/ 392072 h 576222"/>
              <a:gd name="connsiteX3" fmla="*/ 532651 w 677825"/>
              <a:gd name="connsiteY3" fmla="*/ 392072 h 576222"/>
              <a:gd name="connsiteX4" fmla="*/ 240413 w 677825"/>
              <a:gd name="connsiteY4" fmla="*/ 576222 h 576222"/>
              <a:gd name="connsiteX5" fmla="*/ 240413 w 677825"/>
              <a:gd name="connsiteY5" fmla="*/ 392072 h 576222"/>
              <a:gd name="connsiteX6" fmla="*/ 5358 w 677825"/>
              <a:gd name="connsiteY6" fmla="*/ 392072 h 576222"/>
              <a:gd name="connsiteX7" fmla="*/ 0 w 677825"/>
              <a:gd name="connsiteY7" fmla="*/ 338923 h 576222"/>
              <a:gd name="connsiteX8" fmla="*/ 0 w 677825"/>
              <a:gd name="connsiteY8" fmla="*/ 338903 h 576222"/>
              <a:gd name="connsiteX9" fmla="*/ 6885 w 677825"/>
              <a:gd name="connsiteY9" fmla="*/ 270610 h 576222"/>
              <a:gd name="connsiteX10" fmla="*/ 338912 w 677825"/>
              <a:gd name="connsiteY10" fmla="*/ 0 h 57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825" h="576222">
                <a:moveTo>
                  <a:pt x="338912" y="0"/>
                </a:moveTo>
                <a:cubicBezTo>
                  <a:pt x="526088" y="0"/>
                  <a:pt x="677825" y="151737"/>
                  <a:pt x="677825" y="338913"/>
                </a:cubicBezTo>
                <a:lnTo>
                  <a:pt x="672466" y="392072"/>
                </a:lnTo>
                <a:lnTo>
                  <a:pt x="532651" y="392072"/>
                </a:lnTo>
                <a:lnTo>
                  <a:pt x="240413" y="576222"/>
                </a:lnTo>
                <a:lnTo>
                  <a:pt x="240413" y="392072"/>
                </a:lnTo>
                <a:lnTo>
                  <a:pt x="5358" y="392072"/>
                </a:lnTo>
                <a:lnTo>
                  <a:pt x="0" y="338923"/>
                </a:lnTo>
                <a:lnTo>
                  <a:pt x="0" y="338903"/>
                </a:lnTo>
                <a:lnTo>
                  <a:pt x="6885" y="270610"/>
                </a:lnTo>
                <a:cubicBezTo>
                  <a:pt x="38487" y="116174"/>
                  <a:pt x="175133" y="0"/>
                  <a:pt x="338912" y="0"/>
                </a:cubicBezTo>
                <a:close/>
              </a:path>
            </a:pathLst>
          </a:custGeom>
          <a:gradFill>
            <a:gsLst>
              <a:gs pos="95575">
                <a:schemeClr val="bg1">
                  <a:alpha val="10000"/>
                </a:schemeClr>
              </a:gs>
              <a:gs pos="20000">
                <a:schemeClr val="accent4"/>
              </a:gs>
              <a:gs pos="0">
                <a:schemeClr val="accent4"/>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58"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23"/>
            </p:custDataLst>
          </p:nvPr>
        </p:nvSpPr>
        <p:spPr>
          <a:xfrm>
            <a:off x="8438834" y="1880359"/>
            <a:ext cx="928728" cy="863621"/>
          </a:xfrm>
          <a:prstGeom prst="rect">
            <a:avLst/>
          </a:prstGeom>
          <a:noFill/>
        </p:spPr>
        <p:txBody>
          <a:bodyPr wrap="square" rtlCol="0" anchor="ctr">
            <a:normAutofit fontScale="92500"/>
          </a:bodyPr>
          <a:lstStyle/>
          <a:p>
            <a:pPr algn="ctr"/>
            <a:r>
              <a:rPr lang="en-US" sz="4400" b="1" spc="300" dirty="0">
                <a:solidFill>
                  <a:srgbClr val="FFFFFF"/>
                </a:solidFill>
                <a:latin typeface="+mn-ea"/>
                <a:cs typeface="Montserrat Black"/>
              </a:rPr>
              <a:t>04</a:t>
            </a:r>
          </a:p>
        </p:txBody>
      </p:sp>
      <p:sp>
        <p:nvSpPr>
          <p:cNvPr id="26" name="TextBox 21"/>
          <p:cNvSpPr txBox="1"/>
          <p:nvPr>
            <p:custDataLst>
              <p:tags r:id="rId24"/>
            </p:custDataLst>
          </p:nvPr>
        </p:nvSpPr>
        <p:spPr>
          <a:xfrm>
            <a:off x="7579681" y="3104620"/>
            <a:ext cx="1664505" cy="2622647"/>
          </a:xfrm>
          <a:prstGeom prst="rect">
            <a:avLst/>
          </a:prstGeom>
          <a:noFill/>
        </p:spPr>
        <p:txBody>
          <a:bodyPr wrap="square" lIns="0" rIns="0" rtlCol="0" anchor="ctr">
            <a:normAutofit fontScale="75000" lnSpcReduction="10000"/>
          </a:bodyPr>
          <a:lstStyle/>
          <a:p>
            <a:pPr>
              <a:lnSpc>
                <a:spcPct val="130000"/>
              </a:lnSpc>
            </a:pPr>
            <a:r>
              <a:rPr lang="zh-CN" altLang="en-US" sz="2400" spc="150" dirty="0">
                <a:solidFill>
                  <a:schemeClr val="tx1"/>
                </a:solidFill>
                <a:uFillTx/>
                <a:latin typeface="+mn-ea"/>
                <a:sym typeface="+mn-ea"/>
              </a:rPr>
              <a:t>逻辑优化是指对电路结构进行优化，以提高电路的性能和可靠性，包括面积优化、速度优化和功耗优化等。</a:t>
            </a:r>
          </a:p>
        </p:txBody>
      </p:sp>
      <p:sp>
        <p:nvSpPr>
          <p:cNvPr id="15" name="矩形: 圆角 40"/>
          <p:cNvSpPr/>
          <p:nvPr>
            <p:custDataLst>
              <p:tags r:id="rId25"/>
            </p:custDataLst>
          </p:nvPr>
        </p:nvSpPr>
        <p:spPr>
          <a:xfrm>
            <a:off x="9684159" y="1889933"/>
            <a:ext cx="1914736" cy="4114584"/>
          </a:xfrm>
          <a:prstGeom prst="roundRect">
            <a:avLst>
              <a:gd name="adj" fmla="val 2657"/>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latin typeface="+mn-ea"/>
            </a:endParaRPr>
          </a:p>
        </p:txBody>
      </p:sp>
      <p:sp>
        <p:nvSpPr>
          <p:cNvPr id="18" name="任意多边形: 形状 41"/>
          <p:cNvSpPr/>
          <p:nvPr>
            <p:custDataLst>
              <p:tags r:id="rId26"/>
            </p:custDataLst>
          </p:nvPr>
        </p:nvSpPr>
        <p:spPr>
          <a:xfrm>
            <a:off x="9684159" y="1889933"/>
            <a:ext cx="1914736" cy="1043622"/>
          </a:xfrm>
          <a:custGeom>
            <a:avLst/>
            <a:gdLst>
              <a:gd name="connsiteX0" fmla="*/ 58479 w 2200939"/>
              <a:gd name="connsiteY0" fmla="*/ 0 h 1119815"/>
              <a:gd name="connsiteX1" fmla="*/ 2142460 w 2200939"/>
              <a:gd name="connsiteY1" fmla="*/ 0 h 1119815"/>
              <a:gd name="connsiteX2" fmla="*/ 2200939 w 2200939"/>
              <a:gd name="connsiteY2" fmla="*/ 58479 h 1119815"/>
              <a:gd name="connsiteX3" fmla="*/ 2200939 w 2200939"/>
              <a:gd name="connsiteY3" fmla="*/ 935665 h 1119815"/>
              <a:gd name="connsiteX4" fmla="*/ 532651 w 2200939"/>
              <a:gd name="connsiteY4" fmla="*/ 935665 h 1119815"/>
              <a:gd name="connsiteX5" fmla="*/ 240413 w 2200939"/>
              <a:gd name="connsiteY5" fmla="*/ 1119815 h 1119815"/>
              <a:gd name="connsiteX6" fmla="*/ 240413 w 2200939"/>
              <a:gd name="connsiteY6" fmla="*/ 935665 h 1119815"/>
              <a:gd name="connsiteX7" fmla="*/ 0 w 2200939"/>
              <a:gd name="connsiteY7" fmla="*/ 935665 h 1119815"/>
              <a:gd name="connsiteX8" fmla="*/ 0 w 2200939"/>
              <a:gd name="connsiteY8" fmla="*/ 58479 h 1119815"/>
              <a:gd name="connsiteX9" fmla="*/ 58479 w 2200939"/>
              <a:gd name="connsiteY9" fmla="*/ 0 h 11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0939" h="1119815">
                <a:moveTo>
                  <a:pt x="58479" y="0"/>
                </a:moveTo>
                <a:lnTo>
                  <a:pt x="2142460" y="0"/>
                </a:lnTo>
                <a:cubicBezTo>
                  <a:pt x="2174757" y="0"/>
                  <a:pt x="2200939" y="26182"/>
                  <a:pt x="2200939" y="58479"/>
                </a:cubicBezTo>
                <a:lnTo>
                  <a:pt x="2200939" y="935665"/>
                </a:lnTo>
                <a:lnTo>
                  <a:pt x="532651" y="935665"/>
                </a:lnTo>
                <a:lnTo>
                  <a:pt x="240413" y="1119815"/>
                </a:lnTo>
                <a:lnTo>
                  <a:pt x="240413" y="935665"/>
                </a:lnTo>
                <a:lnTo>
                  <a:pt x="0" y="935665"/>
                </a:lnTo>
                <a:lnTo>
                  <a:pt x="0" y="58479"/>
                </a:lnTo>
                <a:cubicBezTo>
                  <a:pt x="0" y="26182"/>
                  <a:pt x="26182" y="0"/>
                  <a:pt x="58479" y="0"/>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23" name="任意多边形: 形状 42"/>
          <p:cNvSpPr/>
          <p:nvPr>
            <p:custDataLst>
              <p:tags r:id="rId27"/>
            </p:custDataLst>
          </p:nvPr>
        </p:nvSpPr>
        <p:spPr>
          <a:xfrm>
            <a:off x="10962037" y="1880359"/>
            <a:ext cx="614684" cy="253405"/>
          </a:xfrm>
          <a:custGeom>
            <a:avLst/>
            <a:gdLst>
              <a:gd name="connsiteX0" fmla="*/ 0 w 659578"/>
              <a:gd name="connsiteY0" fmla="*/ 0 h 271463"/>
              <a:gd name="connsiteX1" fmla="*/ 615506 w 659578"/>
              <a:gd name="connsiteY1" fmla="*/ 0 h 271463"/>
              <a:gd name="connsiteX2" fmla="*/ 656857 w 659578"/>
              <a:gd name="connsiteY2" fmla="*/ 17128 h 271463"/>
              <a:gd name="connsiteX3" fmla="*/ 659578 w 659578"/>
              <a:gd name="connsiteY3" fmla="*/ 23698 h 271463"/>
              <a:gd name="connsiteX4" fmla="*/ 647227 w 659578"/>
              <a:gd name="connsiteY4" fmla="*/ 63489 h 271463"/>
              <a:gd name="connsiteX5" fmla="*/ 333467 w 659578"/>
              <a:gd name="connsiteY5" fmla="*/ 271463 h 271463"/>
              <a:gd name="connsiteX6" fmla="*/ 19708 w 659578"/>
              <a:gd name="connsiteY6" fmla="*/ 63489 h 27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578" h="271463">
                <a:moveTo>
                  <a:pt x="0" y="0"/>
                </a:moveTo>
                <a:lnTo>
                  <a:pt x="615506" y="0"/>
                </a:lnTo>
                <a:cubicBezTo>
                  <a:pt x="631655" y="0"/>
                  <a:pt x="646275" y="6546"/>
                  <a:pt x="656857" y="17128"/>
                </a:cubicBezTo>
                <a:lnTo>
                  <a:pt x="659578" y="23698"/>
                </a:lnTo>
                <a:lnTo>
                  <a:pt x="647227" y="63489"/>
                </a:lnTo>
                <a:cubicBezTo>
                  <a:pt x="595533" y="185707"/>
                  <a:pt x="474515" y="271463"/>
                  <a:pt x="333467" y="271463"/>
                </a:cubicBezTo>
                <a:cubicBezTo>
                  <a:pt x="192420" y="271463"/>
                  <a:pt x="71402" y="185707"/>
                  <a:pt x="19708" y="63489"/>
                </a:cubicBezTo>
                <a:close/>
              </a:path>
            </a:pathLst>
          </a:custGeom>
          <a:gradFill flip="none" rotWithShape="1">
            <a:gsLst>
              <a:gs pos="95575">
                <a:schemeClr val="bg1">
                  <a:alpha val="10000"/>
                </a:schemeClr>
              </a:gs>
              <a:gs pos="20000">
                <a:schemeClr val="accent5"/>
              </a:gs>
              <a:gs pos="0">
                <a:schemeClr val="accent5"/>
              </a:gs>
            </a:gsLst>
            <a:lin ang="81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5000" lnSpcReduction="10000"/>
          </a:bodyPr>
          <a:lstStyle/>
          <a:p>
            <a:pPr algn="ctr"/>
            <a:endParaRPr lang="zh-CN" altLang="en-US" dirty="0">
              <a:solidFill>
                <a:schemeClr val="lt1"/>
              </a:solidFill>
              <a:latin typeface="+mn-ea"/>
            </a:endParaRPr>
          </a:p>
        </p:txBody>
      </p:sp>
      <p:sp>
        <p:nvSpPr>
          <p:cNvPr id="25" name="任意多边形: 形状 43"/>
          <p:cNvSpPr/>
          <p:nvPr>
            <p:custDataLst>
              <p:tags r:id="rId28"/>
            </p:custDataLst>
          </p:nvPr>
        </p:nvSpPr>
        <p:spPr>
          <a:xfrm>
            <a:off x="9682244" y="2398021"/>
            <a:ext cx="631280" cy="536811"/>
          </a:xfrm>
          <a:custGeom>
            <a:avLst/>
            <a:gdLst>
              <a:gd name="connsiteX0" fmla="*/ 338912 w 677825"/>
              <a:gd name="connsiteY0" fmla="*/ 0 h 576222"/>
              <a:gd name="connsiteX1" fmla="*/ 677825 w 677825"/>
              <a:gd name="connsiteY1" fmla="*/ 338913 h 576222"/>
              <a:gd name="connsiteX2" fmla="*/ 672466 w 677825"/>
              <a:gd name="connsiteY2" fmla="*/ 392072 h 576222"/>
              <a:gd name="connsiteX3" fmla="*/ 532651 w 677825"/>
              <a:gd name="connsiteY3" fmla="*/ 392072 h 576222"/>
              <a:gd name="connsiteX4" fmla="*/ 240413 w 677825"/>
              <a:gd name="connsiteY4" fmla="*/ 576222 h 576222"/>
              <a:gd name="connsiteX5" fmla="*/ 240413 w 677825"/>
              <a:gd name="connsiteY5" fmla="*/ 392072 h 576222"/>
              <a:gd name="connsiteX6" fmla="*/ 5358 w 677825"/>
              <a:gd name="connsiteY6" fmla="*/ 392072 h 576222"/>
              <a:gd name="connsiteX7" fmla="*/ 0 w 677825"/>
              <a:gd name="connsiteY7" fmla="*/ 338923 h 576222"/>
              <a:gd name="connsiteX8" fmla="*/ 0 w 677825"/>
              <a:gd name="connsiteY8" fmla="*/ 338903 h 576222"/>
              <a:gd name="connsiteX9" fmla="*/ 6885 w 677825"/>
              <a:gd name="connsiteY9" fmla="*/ 270610 h 576222"/>
              <a:gd name="connsiteX10" fmla="*/ 338912 w 677825"/>
              <a:gd name="connsiteY10" fmla="*/ 0 h 57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825" h="576222">
                <a:moveTo>
                  <a:pt x="338912" y="0"/>
                </a:moveTo>
                <a:cubicBezTo>
                  <a:pt x="526088" y="0"/>
                  <a:pt x="677825" y="151737"/>
                  <a:pt x="677825" y="338913"/>
                </a:cubicBezTo>
                <a:lnTo>
                  <a:pt x="672466" y="392072"/>
                </a:lnTo>
                <a:lnTo>
                  <a:pt x="532651" y="392072"/>
                </a:lnTo>
                <a:lnTo>
                  <a:pt x="240413" y="576222"/>
                </a:lnTo>
                <a:lnTo>
                  <a:pt x="240413" y="392072"/>
                </a:lnTo>
                <a:lnTo>
                  <a:pt x="5358" y="392072"/>
                </a:lnTo>
                <a:lnTo>
                  <a:pt x="0" y="338923"/>
                </a:lnTo>
                <a:lnTo>
                  <a:pt x="0" y="338903"/>
                </a:lnTo>
                <a:lnTo>
                  <a:pt x="6885" y="270610"/>
                </a:lnTo>
                <a:cubicBezTo>
                  <a:pt x="38487" y="116174"/>
                  <a:pt x="175133" y="0"/>
                  <a:pt x="338912" y="0"/>
                </a:cubicBezTo>
                <a:close/>
              </a:path>
            </a:pathLst>
          </a:custGeom>
          <a:gradFill>
            <a:gsLst>
              <a:gs pos="95575">
                <a:schemeClr val="bg1">
                  <a:alpha val="10000"/>
                </a:schemeClr>
              </a:gs>
              <a:gs pos="20000">
                <a:schemeClr val="accent5"/>
              </a:gs>
              <a:gs pos="0">
                <a:schemeClr val="accent5"/>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mn-ea"/>
            </a:endParaRPr>
          </a:p>
        </p:txBody>
      </p:sp>
      <p:sp>
        <p:nvSpPr>
          <p:cNvPr id="27" name="TextBox 21"/>
          <p:cNvSpPr txBox="1"/>
          <p:nvPr>
            <p:custDataLst>
              <p:tags r:id="rId29"/>
            </p:custDataLst>
          </p:nvPr>
        </p:nvSpPr>
        <p:spPr>
          <a:xfrm>
            <a:off x="9837989" y="3104620"/>
            <a:ext cx="1664505" cy="2622647"/>
          </a:xfrm>
          <a:prstGeom prst="rect">
            <a:avLst/>
          </a:prstGeom>
          <a:noFill/>
        </p:spPr>
        <p:txBody>
          <a:bodyPr wrap="square" lIns="0" rIns="0" rtlCol="0" anchor="ctr">
            <a:normAutofit/>
          </a:bodyPr>
          <a:lstStyle/>
          <a:p>
            <a:pPr>
              <a:lnSpc>
                <a:spcPct val="130000"/>
              </a:lnSpc>
            </a:pPr>
            <a:r>
              <a:rPr lang="zh-CN" altLang="en-US" sz="1400" spc="150" dirty="0">
                <a:solidFill>
                  <a:schemeClr val="tx1"/>
                </a:solidFill>
                <a:uFillTx/>
                <a:latin typeface="+mn-ea"/>
                <a:sym typeface="+mn-ea"/>
              </a:rPr>
              <a:t>仿真验证是指通过仿真工具对电路进行功能验证和性能评估，以确保电路满足设计要求。</a:t>
            </a:r>
          </a:p>
        </p:txBody>
      </p:sp>
      <p:sp>
        <p:nvSpPr>
          <p:cNvPr id="28" name="序号1" descr="e7d195523061f1c08d347f6bf0421bdacd46f3c1815d51b81E1CE79090F8942429A56C6AE2B3163BABA1A3FCE285BEC4FF43A5085572A94AD2C0A17AE448F24FA68DD62479D8C0666FEB6710638384D2ED817A4F5797E348394E13AA4D405A6090FC5A3A108D834694539815BA3508E71FBEF5C49F4C764656C2053DD0B8FEA68254E67435733C3AA675A5DA722F51B5"/>
          <p:cNvSpPr txBox="1"/>
          <p:nvPr>
            <p:custDataLst>
              <p:tags r:id="rId30"/>
            </p:custDataLst>
          </p:nvPr>
        </p:nvSpPr>
        <p:spPr>
          <a:xfrm>
            <a:off x="10695866" y="1889933"/>
            <a:ext cx="928728" cy="863621"/>
          </a:xfrm>
          <a:prstGeom prst="rect">
            <a:avLst/>
          </a:prstGeom>
          <a:noFill/>
        </p:spPr>
        <p:txBody>
          <a:bodyPr wrap="square" rtlCol="0" anchor="ctr">
            <a:normAutofit fontScale="92500"/>
          </a:bodyPr>
          <a:lstStyle/>
          <a:p>
            <a:pPr algn="ctr"/>
            <a:r>
              <a:rPr lang="en-US" sz="4400" b="1" spc="300" dirty="0">
                <a:solidFill>
                  <a:schemeClr val="lt1">
                    <a:lumMod val="100000"/>
                  </a:schemeClr>
                </a:solidFill>
                <a:latin typeface="+mn-ea"/>
                <a:cs typeface="Montserrat Black"/>
              </a:rPr>
              <a:t>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物理设计</a:t>
            </a:r>
          </a:p>
        </p:txBody>
      </p:sp>
      <p:sp>
        <p:nvSpPr>
          <p:cNvPr id="10" name="Freeform 10"/>
          <p:cNvSpPr/>
          <p:nvPr>
            <p:custDataLst>
              <p:tags r:id="rId1"/>
            </p:custDataLst>
          </p:nvPr>
        </p:nvSpPr>
        <p:spPr bwMode="auto">
          <a:xfrm>
            <a:off x="1154857" y="1671279"/>
            <a:ext cx="1179475" cy="1316695"/>
          </a:xfrm>
          <a:custGeom>
            <a:avLst/>
            <a:gdLst>
              <a:gd name="T0" fmla="*/ 21 w 518"/>
              <a:gd name="T1" fmla="*/ 145 h 578"/>
              <a:gd name="T2" fmla="*/ 5 w 518"/>
              <a:gd name="T3" fmla="*/ 421 h 578"/>
              <a:gd name="T4" fmla="*/ 180 w 518"/>
              <a:gd name="T5" fmla="*/ 537 h 578"/>
              <a:gd name="T6" fmla="*/ 428 w 518"/>
              <a:gd name="T7" fmla="*/ 412 h 578"/>
              <a:gd name="T8" fmla="*/ 440 w 518"/>
              <a:gd name="T9" fmla="*/ 203 h 578"/>
              <a:gd name="T10" fmla="*/ 209 w 518"/>
              <a:gd name="T11" fmla="*/ 51 h 578"/>
              <a:gd name="T12" fmla="*/ 21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1" y="145"/>
                </a:moveTo>
                <a:cubicBezTo>
                  <a:pt x="5" y="421"/>
                  <a:pt x="5" y="421"/>
                  <a:pt x="5" y="421"/>
                </a:cubicBezTo>
                <a:cubicBezTo>
                  <a:pt x="0" y="514"/>
                  <a:pt x="97" y="578"/>
                  <a:pt x="180" y="537"/>
                </a:cubicBezTo>
                <a:cubicBezTo>
                  <a:pt x="428" y="412"/>
                  <a:pt x="428" y="412"/>
                  <a:pt x="428" y="412"/>
                </a:cubicBezTo>
                <a:cubicBezTo>
                  <a:pt x="511" y="371"/>
                  <a:pt x="518" y="254"/>
                  <a:pt x="440" y="203"/>
                </a:cubicBezTo>
                <a:cubicBezTo>
                  <a:pt x="209" y="51"/>
                  <a:pt x="209" y="51"/>
                  <a:pt x="209" y="51"/>
                </a:cubicBezTo>
                <a:cubicBezTo>
                  <a:pt x="131" y="0"/>
                  <a:pt x="27" y="52"/>
                  <a:pt x="21" y="145"/>
                </a:cubicBezTo>
                <a:close/>
              </a:path>
            </a:pathLst>
          </a:custGeom>
          <a:gradFill>
            <a:gsLst>
              <a:gs pos="0">
                <a:schemeClr val="accent1">
                  <a:lumMod val="5000"/>
                  <a:lumOff val="95000"/>
                  <a:alpha val="30000"/>
                </a:schemeClr>
              </a:gs>
              <a:gs pos="100000">
                <a:schemeClr val="accent1">
                  <a:alpha val="80000"/>
                </a:schemeClr>
              </a:gs>
            </a:gsLst>
            <a:lin ang="5400000" scaled="0"/>
          </a:gra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11" name="Freeform 11"/>
          <p:cNvSpPr/>
          <p:nvPr>
            <p:custDataLst>
              <p:tags r:id="rId2"/>
            </p:custDataLst>
          </p:nvPr>
        </p:nvSpPr>
        <p:spPr bwMode="auto">
          <a:xfrm>
            <a:off x="1291480" y="1596931"/>
            <a:ext cx="1181017" cy="1316695"/>
          </a:xfrm>
          <a:custGeom>
            <a:avLst/>
            <a:gdLst>
              <a:gd name="T0" fmla="*/ 22 w 518"/>
              <a:gd name="T1" fmla="*/ 145 h 578"/>
              <a:gd name="T2" fmla="*/ 6 w 518"/>
              <a:gd name="T3" fmla="*/ 421 h 578"/>
              <a:gd name="T4" fmla="*/ 181 w 518"/>
              <a:gd name="T5" fmla="*/ 536 h 578"/>
              <a:gd name="T6" fmla="*/ 428 w 518"/>
              <a:gd name="T7" fmla="*/ 412 h 578"/>
              <a:gd name="T8" fmla="*/ 440 w 518"/>
              <a:gd name="T9" fmla="*/ 203 h 578"/>
              <a:gd name="T10" fmla="*/ 209 w 518"/>
              <a:gd name="T11" fmla="*/ 51 h 578"/>
              <a:gd name="T12" fmla="*/ 22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2" y="145"/>
                </a:moveTo>
                <a:cubicBezTo>
                  <a:pt x="6" y="421"/>
                  <a:pt x="6" y="421"/>
                  <a:pt x="6" y="421"/>
                </a:cubicBezTo>
                <a:cubicBezTo>
                  <a:pt x="0" y="514"/>
                  <a:pt x="98" y="578"/>
                  <a:pt x="181" y="536"/>
                </a:cubicBezTo>
                <a:cubicBezTo>
                  <a:pt x="428" y="412"/>
                  <a:pt x="428" y="412"/>
                  <a:pt x="428" y="412"/>
                </a:cubicBezTo>
                <a:cubicBezTo>
                  <a:pt x="512" y="370"/>
                  <a:pt x="518" y="254"/>
                  <a:pt x="440" y="203"/>
                </a:cubicBezTo>
                <a:cubicBezTo>
                  <a:pt x="209" y="51"/>
                  <a:pt x="209" y="51"/>
                  <a:pt x="209" y="51"/>
                </a:cubicBezTo>
                <a:cubicBezTo>
                  <a:pt x="131" y="0"/>
                  <a:pt x="27" y="52"/>
                  <a:pt x="22" y="145"/>
                </a:cubicBezTo>
                <a:close/>
              </a:path>
            </a:pathLst>
          </a:custGeom>
          <a:solidFill>
            <a:schemeClr val="accent1"/>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16" name="文本框 58"/>
          <p:cNvSpPr txBox="1"/>
          <p:nvPr>
            <p:custDataLst>
              <p:tags r:id="rId3"/>
            </p:custDataLst>
          </p:nvPr>
        </p:nvSpPr>
        <p:spPr>
          <a:xfrm>
            <a:off x="1446530" y="1973755"/>
            <a:ext cx="734666" cy="637094"/>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solidFill>
                  <a:schemeClr val="lt1">
                    <a:lumMod val="100000"/>
                  </a:schemeClr>
                </a:solidFill>
                <a:latin typeface="+mn-ea"/>
              </a:rPr>
              <a:t>01</a:t>
            </a:r>
          </a:p>
        </p:txBody>
      </p:sp>
      <p:sp>
        <p:nvSpPr>
          <p:cNvPr id="23" name="Freeform 10"/>
          <p:cNvSpPr/>
          <p:nvPr>
            <p:custDataLst>
              <p:tags r:id="rId4"/>
            </p:custDataLst>
          </p:nvPr>
        </p:nvSpPr>
        <p:spPr bwMode="auto">
          <a:xfrm>
            <a:off x="4056338" y="1671279"/>
            <a:ext cx="1179475" cy="1316695"/>
          </a:xfrm>
          <a:custGeom>
            <a:avLst/>
            <a:gdLst>
              <a:gd name="T0" fmla="*/ 21 w 518"/>
              <a:gd name="T1" fmla="*/ 145 h 578"/>
              <a:gd name="T2" fmla="*/ 5 w 518"/>
              <a:gd name="T3" fmla="*/ 421 h 578"/>
              <a:gd name="T4" fmla="*/ 180 w 518"/>
              <a:gd name="T5" fmla="*/ 537 h 578"/>
              <a:gd name="T6" fmla="*/ 428 w 518"/>
              <a:gd name="T7" fmla="*/ 412 h 578"/>
              <a:gd name="T8" fmla="*/ 440 w 518"/>
              <a:gd name="T9" fmla="*/ 203 h 578"/>
              <a:gd name="T10" fmla="*/ 209 w 518"/>
              <a:gd name="T11" fmla="*/ 51 h 578"/>
              <a:gd name="T12" fmla="*/ 21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1" y="145"/>
                </a:moveTo>
                <a:cubicBezTo>
                  <a:pt x="5" y="421"/>
                  <a:pt x="5" y="421"/>
                  <a:pt x="5" y="421"/>
                </a:cubicBezTo>
                <a:cubicBezTo>
                  <a:pt x="0" y="514"/>
                  <a:pt x="97" y="578"/>
                  <a:pt x="180" y="537"/>
                </a:cubicBezTo>
                <a:cubicBezTo>
                  <a:pt x="428" y="412"/>
                  <a:pt x="428" y="412"/>
                  <a:pt x="428" y="412"/>
                </a:cubicBezTo>
                <a:cubicBezTo>
                  <a:pt x="511" y="371"/>
                  <a:pt x="518" y="254"/>
                  <a:pt x="440" y="203"/>
                </a:cubicBezTo>
                <a:cubicBezTo>
                  <a:pt x="209" y="51"/>
                  <a:pt x="209" y="51"/>
                  <a:pt x="209" y="51"/>
                </a:cubicBezTo>
                <a:cubicBezTo>
                  <a:pt x="131" y="0"/>
                  <a:pt x="27" y="52"/>
                  <a:pt x="21" y="145"/>
                </a:cubicBezTo>
                <a:close/>
              </a:path>
            </a:pathLst>
          </a:custGeom>
          <a:gradFill>
            <a:gsLst>
              <a:gs pos="0">
                <a:schemeClr val="accent1">
                  <a:lumMod val="5000"/>
                  <a:lumOff val="95000"/>
                  <a:alpha val="30000"/>
                </a:schemeClr>
              </a:gs>
              <a:gs pos="100000">
                <a:schemeClr val="accent2"/>
              </a:gs>
            </a:gsLst>
            <a:lin ang="5400000" scaled="0"/>
          </a:gra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24" name="Freeform 11"/>
          <p:cNvSpPr/>
          <p:nvPr>
            <p:custDataLst>
              <p:tags r:id="rId5"/>
            </p:custDataLst>
          </p:nvPr>
        </p:nvSpPr>
        <p:spPr bwMode="auto">
          <a:xfrm>
            <a:off x="4192961" y="1596931"/>
            <a:ext cx="1181017" cy="1316695"/>
          </a:xfrm>
          <a:custGeom>
            <a:avLst/>
            <a:gdLst>
              <a:gd name="T0" fmla="*/ 22 w 518"/>
              <a:gd name="T1" fmla="*/ 145 h 578"/>
              <a:gd name="T2" fmla="*/ 6 w 518"/>
              <a:gd name="T3" fmla="*/ 421 h 578"/>
              <a:gd name="T4" fmla="*/ 181 w 518"/>
              <a:gd name="T5" fmla="*/ 536 h 578"/>
              <a:gd name="T6" fmla="*/ 428 w 518"/>
              <a:gd name="T7" fmla="*/ 412 h 578"/>
              <a:gd name="T8" fmla="*/ 440 w 518"/>
              <a:gd name="T9" fmla="*/ 203 h 578"/>
              <a:gd name="T10" fmla="*/ 209 w 518"/>
              <a:gd name="T11" fmla="*/ 51 h 578"/>
              <a:gd name="T12" fmla="*/ 22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2" y="145"/>
                </a:moveTo>
                <a:cubicBezTo>
                  <a:pt x="6" y="421"/>
                  <a:pt x="6" y="421"/>
                  <a:pt x="6" y="421"/>
                </a:cubicBezTo>
                <a:cubicBezTo>
                  <a:pt x="0" y="514"/>
                  <a:pt x="98" y="578"/>
                  <a:pt x="181" y="536"/>
                </a:cubicBezTo>
                <a:cubicBezTo>
                  <a:pt x="428" y="412"/>
                  <a:pt x="428" y="412"/>
                  <a:pt x="428" y="412"/>
                </a:cubicBezTo>
                <a:cubicBezTo>
                  <a:pt x="512" y="370"/>
                  <a:pt x="518" y="254"/>
                  <a:pt x="440" y="203"/>
                </a:cubicBezTo>
                <a:cubicBezTo>
                  <a:pt x="209" y="51"/>
                  <a:pt x="209" y="51"/>
                  <a:pt x="209" y="51"/>
                </a:cubicBezTo>
                <a:cubicBezTo>
                  <a:pt x="131" y="0"/>
                  <a:pt x="27" y="52"/>
                  <a:pt x="22" y="145"/>
                </a:cubicBezTo>
                <a:close/>
              </a:path>
            </a:pathLst>
          </a:custGeom>
          <a:solidFill>
            <a:schemeClr val="accent2"/>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22" name="文本框 58"/>
          <p:cNvSpPr txBox="1"/>
          <p:nvPr>
            <p:custDataLst>
              <p:tags r:id="rId6"/>
            </p:custDataLst>
          </p:nvPr>
        </p:nvSpPr>
        <p:spPr>
          <a:xfrm>
            <a:off x="4348011" y="1973755"/>
            <a:ext cx="734666" cy="637094"/>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solidFill>
                  <a:schemeClr val="lt1">
                    <a:lumMod val="100000"/>
                  </a:schemeClr>
                </a:solidFill>
                <a:latin typeface="+mn-ea"/>
              </a:rPr>
              <a:t>02</a:t>
            </a:r>
          </a:p>
        </p:txBody>
      </p:sp>
      <p:sp>
        <p:nvSpPr>
          <p:cNvPr id="30" name="Freeform 10"/>
          <p:cNvSpPr/>
          <p:nvPr>
            <p:custDataLst>
              <p:tags r:id="rId7"/>
            </p:custDataLst>
          </p:nvPr>
        </p:nvSpPr>
        <p:spPr bwMode="auto">
          <a:xfrm>
            <a:off x="6959090" y="1671279"/>
            <a:ext cx="1179475" cy="1316695"/>
          </a:xfrm>
          <a:custGeom>
            <a:avLst/>
            <a:gdLst>
              <a:gd name="T0" fmla="*/ 21 w 518"/>
              <a:gd name="T1" fmla="*/ 145 h 578"/>
              <a:gd name="T2" fmla="*/ 5 w 518"/>
              <a:gd name="T3" fmla="*/ 421 h 578"/>
              <a:gd name="T4" fmla="*/ 180 w 518"/>
              <a:gd name="T5" fmla="*/ 537 h 578"/>
              <a:gd name="T6" fmla="*/ 428 w 518"/>
              <a:gd name="T7" fmla="*/ 412 h 578"/>
              <a:gd name="T8" fmla="*/ 440 w 518"/>
              <a:gd name="T9" fmla="*/ 203 h 578"/>
              <a:gd name="T10" fmla="*/ 209 w 518"/>
              <a:gd name="T11" fmla="*/ 51 h 578"/>
              <a:gd name="T12" fmla="*/ 21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1" y="145"/>
                </a:moveTo>
                <a:cubicBezTo>
                  <a:pt x="5" y="421"/>
                  <a:pt x="5" y="421"/>
                  <a:pt x="5" y="421"/>
                </a:cubicBezTo>
                <a:cubicBezTo>
                  <a:pt x="0" y="514"/>
                  <a:pt x="97" y="578"/>
                  <a:pt x="180" y="537"/>
                </a:cubicBezTo>
                <a:cubicBezTo>
                  <a:pt x="428" y="412"/>
                  <a:pt x="428" y="412"/>
                  <a:pt x="428" y="412"/>
                </a:cubicBezTo>
                <a:cubicBezTo>
                  <a:pt x="511" y="371"/>
                  <a:pt x="518" y="254"/>
                  <a:pt x="440" y="203"/>
                </a:cubicBezTo>
                <a:cubicBezTo>
                  <a:pt x="209" y="51"/>
                  <a:pt x="209" y="51"/>
                  <a:pt x="209" y="51"/>
                </a:cubicBezTo>
                <a:cubicBezTo>
                  <a:pt x="131" y="0"/>
                  <a:pt x="27" y="52"/>
                  <a:pt x="21" y="145"/>
                </a:cubicBezTo>
                <a:close/>
              </a:path>
            </a:pathLst>
          </a:custGeom>
          <a:gradFill>
            <a:gsLst>
              <a:gs pos="0">
                <a:schemeClr val="accent1">
                  <a:lumMod val="5000"/>
                  <a:lumOff val="95000"/>
                  <a:alpha val="30000"/>
                </a:schemeClr>
              </a:gs>
              <a:gs pos="100000">
                <a:schemeClr val="accent3"/>
              </a:gs>
            </a:gsLst>
            <a:lin ang="5400000" scaled="0"/>
          </a:gra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31" name="Freeform 11"/>
          <p:cNvSpPr/>
          <p:nvPr>
            <p:custDataLst>
              <p:tags r:id="rId8"/>
            </p:custDataLst>
          </p:nvPr>
        </p:nvSpPr>
        <p:spPr bwMode="auto">
          <a:xfrm>
            <a:off x="7095713" y="1596931"/>
            <a:ext cx="1181017" cy="1316695"/>
          </a:xfrm>
          <a:custGeom>
            <a:avLst/>
            <a:gdLst>
              <a:gd name="T0" fmla="*/ 22 w 518"/>
              <a:gd name="T1" fmla="*/ 145 h 578"/>
              <a:gd name="T2" fmla="*/ 6 w 518"/>
              <a:gd name="T3" fmla="*/ 421 h 578"/>
              <a:gd name="T4" fmla="*/ 181 w 518"/>
              <a:gd name="T5" fmla="*/ 536 h 578"/>
              <a:gd name="T6" fmla="*/ 428 w 518"/>
              <a:gd name="T7" fmla="*/ 412 h 578"/>
              <a:gd name="T8" fmla="*/ 440 w 518"/>
              <a:gd name="T9" fmla="*/ 203 h 578"/>
              <a:gd name="T10" fmla="*/ 209 w 518"/>
              <a:gd name="T11" fmla="*/ 51 h 578"/>
              <a:gd name="T12" fmla="*/ 22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2" y="145"/>
                </a:moveTo>
                <a:cubicBezTo>
                  <a:pt x="6" y="421"/>
                  <a:pt x="6" y="421"/>
                  <a:pt x="6" y="421"/>
                </a:cubicBezTo>
                <a:cubicBezTo>
                  <a:pt x="0" y="514"/>
                  <a:pt x="98" y="578"/>
                  <a:pt x="181" y="536"/>
                </a:cubicBezTo>
                <a:cubicBezTo>
                  <a:pt x="428" y="412"/>
                  <a:pt x="428" y="412"/>
                  <a:pt x="428" y="412"/>
                </a:cubicBezTo>
                <a:cubicBezTo>
                  <a:pt x="512" y="370"/>
                  <a:pt x="518" y="254"/>
                  <a:pt x="440" y="203"/>
                </a:cubicBezTo>
                <a:cubicBezTo>
                  <a:pt x="209" y="51"/>
                  <a:pt x="209" y="51"/>
                  <a:pt x="209" y="51"/>
                </a:cubicBezTo>
                <a:cubicBezTo>
                  <a:pt x="131" y="0"/>
                  <a:pt x="27" y="52"/>
                  <a:pt x="22" y="145"/>
                </a:cubicBezTo>
                <a:close/>
              </a:path>
            </a:pathLst>
          </a:custGeom>
          <a:solidFill>
            <a:schemeClr val="accent3"/>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29" name="文本框 58"/>
          <p:cNvSpPr txBox="1"/>
          <p:nvPr>
            <p:custDataLst>
              <p:tags r:id="rId9"/>
            </p:custDataLst>
          </p:nvPr>
        </p:nvSpPr>
        <p:spPr>
          <a:xfrm>
            <a:off x="7250128" y="1973755"/>
            <a:ext cx="734666" cy="637094"/>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solidFill>
                  <a:schemeClr val="lt1">
                    <a:lumMod val="100000"/>
                  </a:schemeClr>
                </a:solidFill>
                <a:latin typeface="+mn-ea"/>
              </a:rPr>
              <a:t>03</a:t>
            </a:r>
          </a:p>
        </p:txBody>
      </p:sp>
      <p:sp>
        <p:nvSpPr>
          <p:cNvPr id="37" name="Freeform 10"/>
          <p:cNvSpPr/>
          <p:nvPr>
            <p:custDataLst>
              <p:tags r:id="rId10"/>
            </p:custDataLst>
          </p:nvPr>
        </p:nvSpPr>
        <p:spPr bwMode="auto">
          <a:xfrm>
            <a:off x="9861207" y="1671279"/>
            <a:ext cx="1179475" cy="1316695"/>
          </a:xfrm>
          <a:custGeom>
            <a:avLst/>
            <a:gdLst>
              <a:gd name="T0" fmla="*/ 21 w 518"/>
              <a:gd name="T1" fmla="*/ 145 h 578"/>
              <a:gd name="T2" fmla="*/ 5 w 518"/>
              <a:gd name="T3" fmla="*/ 421 h 578"/>
              <a:gd name="T4" fmla="*/ 180 w 518"/>
              <a:gd name="T5" fmla="*/ 537 h 578"/>
              <a:gd name="T6" fmla="*/ 428 w 518"/>
              <a:gd name="T7" fmla="*/ 412 h 578"/>
              <a:gd name="T8" fmla="*/ 440 w 518"/>
              <a:gd name="T9" fmla="*/ 203 h 578"/>
              <a:gd name="T10" fmla="*/ 209 w 518"/>
              <a:gd name="T11" fmla="*/ 51 h 578"/>
              <a:gd name="T12" fmla="*/ 21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1" y="145"/>
                </a:moveTo>
                <a:cubicBezTo>
                  <a:pt x="5" y="421"/>
                  <a:pt x="5" y="421"/>
                  <a:pt x="5" y="421"/>
                </a:cubicBezTo>
                <a:cubicBezTo>
                  <a:pt x="0" y="514"/>
                  <a:pt x="97" y="578"/>
                  <a:pt x="180" y="537"/>
                </a:cubicBezTo>
                <a:cubicBezTo>
                  <a:pt x="428" y="412"/>
                  <a:pt x="428" y="412"/>
                  <a:pt x="428" y="412"/>
                </a:cubicBezTo>
                <a:cubicBezTo>
                  <a:pt x="511" y="371"/>
                  <a:pt x="518" y="254"/>
                  <a:pt x="440" y="203"/>
                </a:cubicBezTo>
                <a:cubicBezTo>
                  <a:pt x="209" y="51"/>
                  <a:pt x="209" y="51"/>
                  <a:pt x="209" y="51"/>
                </a:cubicBezTo>
                <a:cubicBezTo>
                  <a:pt x="131" y="0"/>
                  <a:pt x="27" y="52"/>
                  <a:pt x="21" y="145"/>
                </a:cubicBezTo>
                <a:close/>
              </a:path>
            </a:pathLst>
          </a:custGeom>
          <a:gradFill>
            <a:gsLst>
              <a:gs pos="0">
                <a:schemeClr val="accent1">
                  <a:lumMod val="5000"/>
                  <a:lumOff val="95000"/>
                  <a:alpha val="30000"/>
                </a:schemeClr>
              </a:gs>
              <a:gs pos="100000">
                <a:schemeClr val="accent4"/>
              </a:gs>
            </a:gsLst>
            <a:lin ang="5400000" scaled="0"/>
          </a:gra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38" name="Freeform 11"/>
          <p:cNvSpPr/>
          <p:nvPr>
            <p:custDataLst>
              <p:tags r:id="rId11"/>
            </p:custDataLst>
          </p:nvPr>
        </p:nvSpPr>
        <p:spPr bwMode="auto">
          <a:xfrm>
            <a:off x="9997829" y="1596931"/>
            <a:ext cx="1181017" cy="1316695"/>
          </a:xfrm>
          <a:custGeom>
            <a:avLst/>
            <a:gdLst>
              <a:gd name="T0" fmla="*/ 22 w 518"/>
              <a:gd name="T1" fmla="*/ 145 h 578"/>
              <a:gd name="T2" fmla="*/ 6 w 518"/>
              <a:gd name="T3" fmla="*/ 421 h 578"/>
              <a:gd name="T4" fmla="*/ 181 w 518"/>
              <a:gd name="T5" fmla="*/ 536 h 578"/>
              <a:gd name="T6" fmla="*/ 428 w 518"/>
              <a:gd name="T7" fmla="*/ 412 h 578"/>
              <a:gd name="T8" fmla="*/ 440 w 518"/>
              <a:gd name="T9" fmla="*/ 203 h 578"/>
              <a:gd name="T10" fmla="*/ 209 w 518"/>
              <a:gd name="T11" fmla="*/ 51 h 578"/>
              <a:gd name="T12" fmla="*/ 22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2" y="145"/>
                </a:moveTo>
                <a:cubicBezTo>
                  <a:pt x="6" y="421"/>
                  <a:pt x="6" y="421"/>
                  <a:pt x="6" y="421"/>
                </a:cubicBezTo>
                <a:cubicBezTo>
                  <a:pt x="0" y="514"/>
                  <a:pt x="98" y="578"/>
                  <a:pt x="181" y="536"/>
                </a:cubicBezTo>
                <a:cubicBezTo>
                  <a:pt x="428" y="412"/>
                  <a:pt x="428" y="412"/>
                  <a:pt x="428" y="412"/>
                </a:cubicBezTo>
                <a:cubicBezTo>
                  <a:pt x="512" y="370"/>
                  <a:pt x="518" y="254"/>
                  <a:pt x="440" y="203"/>
                </a:cubicBezTo>
                <a:cubicBezTo>
                  <a:pt x="209" y="51"/>
                  <a:pt x="209" y="51"/>
                  <a:pt x="209" y="51"/>
                </a:cubicBezTo>
                <a:cubicBezTo>
                  <a:pt x="131" y="0"/>
                  <a:pt x="27" y="52"/>
                  <a:pt x="22" y="145"/>
                </a:cubicBezTo>
                <a:close/>
              </a:path>
            </a:pathLst>
          </a:custGeom>
          <a:solidFill>
            <a:schemeClr val="accent4"/>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36" name="文本框 58"/>
          <p:cNvSpPr txBox="1"/>
          <p:nvPr>
            <p:custDataLst>
              <p:tags r:id="rId12"/>
            </p:custDataLst>
          </p:nvPr>
        </p:nvSpPr>
        <p:spPr>
          <a:xfrm>
            <a:off x="10152880" y="1973755"/>
            <a:ext cx="734666" cy="637094"/>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solidFill>
                  <a:schemeClr val="lt1">
                    <a:lumMod val="100000"/>
                  </a:schemeClr>
                </a:solidFill>
                <a:latin typeface="+mn-ea"/>
              </a:rPr>
              <a:t>04</a:t>
            </a:r>
          </a:p>
        </p:txBody>
      </p:sp>
      <p:sp>
        <p:nvSpPr>
          <p:cNvPr id="6" name="文本框 60"/>
          <p:cNvSpPr txBox="1"/>
          <p:nvPr>
            <p:custDataLst>
              <p:tags r:id="rId13"/>
            </p:custDataLst>
          </p:nvPr>
        </p:nvSpPr>
        <p:spPr>
          <a:xfrm>
            <a:off x="654755" y="3446101"/>
            <a:ext cx="2207854" cy="2841532"/>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spc="150" dirty="0">
                <a:latin typeface="+mn-ea"/>
                <a:sym typeface="+mn-ea"/>
              </a:rPr>
              <a:t>布局规划：确定芯片的布局和布线方案</a:t>
            </a:r>
          </a:p>
        </p:txBody>
      </p:sp>
      <p:sp>
        <p:nvSpPr>
          <p:cNvPr id="4" name="文本框 60"/>
          <p:cNvSpPr txBox="1"/>
          <p:nvPr>
            <p:custDataLst>
              <p:tags r:id="rId14"/>
            </p:custDataLst>
          </p:nvPr>
        </p:nvSpPr>
        <p:spPr>
          <a:xfrm>
            <a:off x="3542256" y="3446101"/>
            <a:ext cx="2207854" cy="2841532"/>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spc="150" dirty="0">
                <a:latin typeface="+mn-ea"/>
                <a:sym typeface="+mn-ea"/>
              </a:rPr>
              <a:t>布线优化：优化布线，降低寄生电阻和寄生电容</a:t>
            </a:r>
          </a:p>
        </p:txBody>
      </p:sp>
      <p:sp>
        <p:nvSpPr>
          <p:cNvPr id="5" name="文本框 60"/>
          <p:cNvSpPr txBox="1"/>
          <p:nvPr>
            <p:custDataLst>
              <p:tags r:id="rId15"/>
            </p:custDataLst>
          </p:nvPr>
        </p:nvSpPr>
        <p:spPr>
          <a:xfrm>
            <a:off x="6479323" y="3446101"/>
            <a:ext cx="2207854" cy="2841532"/>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spc="150" dirty="0">
                <a:latin typeface="+mn-ea"/>
                <a:sym typeface="+mn-ea"/>
              </a:rPr>
              <a:t>寄生参数提取：提取寄生参数，用于后仿真和验证</a:t>
            </a:r>
          </a:p>
        </p:txBody>
      </p:sp>
      <p:sp>
        <p:nvSpPr>
          <p:cNvPr id="7" name="文本框 60"/>
          <p:cNvSpPr txBox="1"/>
          <p:nvPr>
            <p:custDataLst>
              <p:tags r:id="rId16"/>
            </p:custDataLst>
          </p:nvPr>
        </p:nvSpPr>
        <p:spPr>
          <a:xfrm>
            <a:off x="9416389" y="3446101"/>
            <a:ext cx="2207854" cy="2841532"/>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spc="150" dirty="0">
                <a:latin typeface="+mn-ea"/>
                <a:sym typeface="+mn-ea"/>
              </a:rPr>
              <a:t>版图生成：生成GDSII文件，用于制造和测试</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验证与测试</a:t>
            </a:r>
          </a:p>
        </p:txBody>
      </p:sp>
      <p:sp>
        <p:nvSpPr>
          <p:cNvPr id="17" name="任意多边形 16"/>
          <p:cNvSpPr/>
          <p:nvPr>
            <p:custDataLst>
              <p:tags r:id="rId1"/>
            </p:custDataLst>
          </p:nvPr>
        </p:nvSpPr>
        <p:spPr>
          <a:xfrm>
            <a:off x="725462" y="2208785"/>
            <a:ext cx="2352666" cy="3657177"/>
          </a:xfrm>
          <a:custGeom>
            <a:avLst/>
            <a:gdLst>
              <a:gd name="connsiteX0" fmla="*/ 0 w 2900"/>
              <a:gd name="connsiteY0" fmla="*/ 0 h 4508"/>
              <a:gd name="connsiteX1" fmla="*/ 2900 w 2900"/>
              <a:gd name="connsiteY1" fmla="*/ 0 h 4508"/>
              <a:gd name="connsiteX2" fmla="*/ 2900 w 2900"/>
              <a:gd name="connsiteY2" fmla="*/ 4376 h 4508"/>
              <a:gd name="connsiteX3" fmla="*/ 2768 w 2900"/>
              <a:gd name="connsiteY3" fmla="*/ 4508 h 4508"/>
              <a:gd name="connsiteX4" fmla="*/ 132 w 2900"/>
              <a:gd name="connsiteY4" fmla="*/ 4508 h 4508"/>
              <a:gd name="connsiteX5" fmla="*/ 0 w 2900"/>
              <a:gd name="connsiteY5" fmla="*/ 4376 h 4508"/>
              <a:gd name="connsiteX6" fmla="*/ 0 w 2900"/>
              <a:gd name="connsiteY6" fmla="*/ 0 h 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 h="4508">
                <a:moveTo>
                  <a:pt x="0" y="0"/>
                </a:moveTo>
                <a:lnTo>
                  <a:pt x="2900" y="0"/>
                </a:lnTo>
                <a:lnTo>
                  <a:pt x="2900" y="4376"/>
                </a:lnTo>
                <a:cubicBezTo>
                  <a:pt x="2900" y="4449"/>
                  <a:pt x="2841" y="4508"/>
                  <a:pt x="2768" y="4508"/>
                </a:cubicBezTo>
                <a:lnTo>
                  <a:pt x="132" y="4508"/>
                </a:lnTo>
                <a:cubicBezTo>
                  <a:pt x="59" y="4508"/>
                  <a:pt x="0" y="4449"/>
                  <a:pt x="0" y="4376"/>
                </a:cubicBezTo>
                <a:lnTo>
                  <a:pt x="0" y="0"/>
                </a:lnTo>
                <a:close/>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mn-ea"/>
            </a:endParaRPr>
          </a:p>
        </p:txBody>
      </p:sp>
      <p:sp>
        <p:nvSpPr>
          <p:cNvPr id="4" name="圆角矩形 14"/>
          <p:cNvSpPr/>
          <p:nvPr>
            <p:custDataLst>
              <p:tags r:id="rId2"/>
            </p:custDataLst>
          </p:nvPr>
        </p:nvSpPr>
        <p:spPr>
          <a:xfrm>
            <a:off x="654755" y="2019595"/>
            <a:ext cx="2329139" cy="3731002"/>
          </a:xfrm>
          <a:prstGeom prst="roundRect">
            <a:avLst>
              <a:gd name="adj" fmla="val 5447"/>
            </a:avLst>
          </a:prstGeom>
          <a:solidFill>
            <a:schemeClr val="bg1"/>
          </a:solidFill>
          <a:ln>
            <a:noFill/>
          </a:ln>
          <a:effectLst>
            <a:outerShdw blurRad="304800" dist="76200" dir="2700000" algn="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5" name="文本框 4"/>
          <p:cNvSpPr txBox="1"/>
          <p:nvPr>
            <p:custDataLst>
              <p:tags r:id="rId3"/>
            </p:custDataLst>
          </p:nvPr>
        </p:nvSpPr>
        <p:spPr>
          <a:xfrm>
            <a:off x="787252" y="3143269"/>
            <a:ext cx="2064667" cy="2510050"/>
          </a:xfrm>
          <a:prstGeom prst="rect">
            <a:avLst/>
          </a:prstGeom>
          <a:noFill/>
        </p:spPr>
        <p:txBody>
          <a:bodyPr wrap="square" rtlCol="0" anchor="t" anchorCtr="0">
            <a:normAutofit/>
          </a:bodyPr>
          <a:lstStyle/>
          <a:p>
            <a:pPr algn="just">
              <a:lnSpc>
                <a:spcPct val="130000"/>
              </a:lnSpc>
              <a:spcBef>
                <a:spcPts val="0"/>
              </a:spcBef>
              <a:spcAft>
                <a:spcPts val="0"/>
              </a:spcAft>
            </a:pPr>
            <a:r>
              <a:rPr lang="zh-CN" altLang="en-US" sz="2000" dirty="0">
                <a:solidFill>
                  <a:schemeClr val="tx1"/>
                </a:solidFill>
                <a:uFillTx/>
                <a:latin typeface="+mn-ea"/>
              </a:rPr>
              <a:t>功能验证：检查电路是否满足设计要求</a:t>
            </a:r>
          </a:p>
        </p:txBody>
      </p:sp>
      <p:sp>
        <p:nvSpPr>
          <p:cNvPr id="6" name="圆角矩形 28"/>
          <p:cNvSpPr/>
          <p:nvPr>
            <p:custDataLst>
              <p:tags r:id="rId4"/>
            </p:custDataLst>
          </p:nvPr>
        </p:nvSpPr>
        <p:spPr>
          <a:xfrm>
            <a:off x="654755" y="2019595"/>
            <a:ext cx="2329139" cy="406443"/>
          </a:xfrm>
          <a:prstGeom prst="roundRect">
            <a:avLst>
              <a:gd name="adj" fmla="val 54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7" name="椭圆 6"/>
          <p:cNvSpPr/>
          <p:nvPr>
            <p:custDataLst>
              <p:tags r:id="rId5"/>
            </p:custDataLst>
          </p:nvPr>
        </p:nvSpPr>
        <p:spPr>
          <a:xfrm>
            <a:off x="1726195" y="2123426"/>
            <a:ext cx="186591" cy="1865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8" name="圆角矩形 12"/>
          <p:cNvSpPr/>
          <p:nvPr>
            <p:custDataLst>
              <p:tags r:id="rId6"/>
            </p:custDataLst>
          </p:nvPr>
        </p:nvSpPr>
        <p:spPr>
          <a:xfrm>
            <a:off x="866240" y="2615193"/>
            <a:ext cx="493248" cy="396708"/>
          </a:xfrm>
          <a:prstGeom prst="roundRect">
            <a:avLst/>
          </a:prstGeom>
          <a:solidFill>
            <a:schemeClr val="accent1"/>
          </a:solidFill>
          <a:ln>
            <a:noFill/>
          </a:ln>
          <a:effectLst>
            <a:outerShdw blurRad="114300" dist="25400" dir="2700000" sx="94000" sy="94000" algn="ctr" rotWithShape="0">
              <a:schemeClr val="accent1">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b="1">
                <a:latin typeface="+mn-ea"/>
              </a:rPr>
              <a:t>01</a:t>
            </a:r>
          </a:p>
        </p:txBody>
      </p:sp>
      <p:sp>
        <p:nvSpPr>
          <p:cNvPr id="18" name="任意多边形 17"/>
          <p:cNvSpPr/>
          <p:nvPr>
            <p:custDataLst>
              <p:tags r:id="rId7"/>
            </p:custDataLst>
          </p:nvPr>
        </p:nvSpPr>
        <p:spPr>
          <a:xfrm>
            <a:off x="3588793" y="2208785"/>
            <a:ext cx="2352666" cy="3657177"/>
          </a:xfrm>
          <a:custGeom>
            <a:avLst/>
            <a:gdLst>
              <a:gd name="connsiteX0" fmla="*/ 0 w 2900"/>
              <a:gd name="connsiteY0" fmla="*/ 0 h 4508"/>
              <a:gd name="connsiteX1" fmla="*/ 2900 w 2900"/>
              <a:gd name="connsiteY1" fmla="*/ 0 h 4508"/>
              <a:gd name="connsiteX2" fmla="*/ 2900 w 2900"/>
              <a:gd name="connsiteY2" fmla="*/ 4376 h 4508"/>
              <a:gd name="connsiteX3" fmla="*/ 2768 w 2900"/>
              <a:gd name="connsiteY3" fmla="*/ 4508 h 4508"/>
              <a:gd name="connsiteX4" fmla="*/ 132 w 2900"/>
              <a:gd name="connsiteY4" fmla="*/ 4508 h 4508"/>
              <a:gd name="connsiteX5" fmla="*/ 0 w 2900"/>
              <a:gd name="connsiteY5" fmla="*/ 4376 h 4508"/>
              <a:gd name="connsiteX6" fmla="*/ 0 w 2900"/>
              <a:gd name="connsiteY6" fmla="*/ 0 h 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 h="4508">
                <a:moveTo>
                  <a:pt x="0" y="0"/>
                </a:moveTo>
                <a:lnTo>
                  <a:pt x="2900" y="0"/>
                </a:lnTo>
                <a:lnTo>
                  <a:pt x="2900" y="4376"/>
                </a:lnTo>
                <a:cubicBezTo>
                  <a:pt x="2900" y="4449"/>
                  <a:pt x="2841" y="4508"/>
                  <a:pt x="2768" y="4508"/>
                </a:cubicBezTo>
                <a:lnTo>
                  <a:pt x="132" y="4508"/>
                </a:lnTo>
                <a:cubicBezTo>
                  <a:pt x="59" y="4508"/>
                  <a:pt x="0" y="4449"/>
                  <a:pt x="0" y="4376"/>
                </a:cubicBezTo>
                <a:lnTo>
                  <a:pt x="0" y="0"/>
                </a:lnTo>
                <a:close/>
              </a:path>
            </a:pathLst>
          </a:custGeom>
          <a:noFill/>
          <a:ln>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mn-ea"/>
            </a:endParaRPr>
          </a:p>
        </p:txBody>
      </p:sp>
      <p:sp>
        <p:nvSpPr>
          <p:cNvPr id="9" name="圆角矩形 32"/>
          <p:cNvSpPr/>
          <p:nvPr>
            <p:custDataLst>
              <p:tags r:id="rId8"/>
            </p:custDataLst>
          </p:nvPr>
        </p:nvSpPr>
        <p:spPr>
          <a:xfrm>
            <a:off x="3509805" y="2019595"/>
            <a:ext cx="2329139" cy="3731002"/>
          </a:xfrm>
          <a:prstGeom prst="roundRect">
            <a:avLst>
              <a:gd name="adj" fmla="val 5447"/>
            </a:avLst>
          </a:prstGeom>
          <a:solidFill>
            <a:schemeClr val="bg1"/>
          </a:solidFill>
          <a:ln>
            <a:noFill/>
          </a:ln>
          <a:effectLst>
            <a:outerShdw blurRad="304800" dist="76200" dir="2700000" algn="l" rotWithShape="0">
              <a:schemeClr val="accent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0" name="文本框 9"/>
          <p:cNvSpPr txBox="1"/>
          <p:nvPr>
            <p:custDataLst>
              <p:tags r:id="rId9"/>
            </p:custDataLst>
          </p:nvPr>
        </p:nvSpPr>
        <p:spPr>
          <a:xfrm>
            <a:off x="3642301" y="3143269"/>
            <a:ext cx="2064667" cy="2510050"/>
          </a:xfrm>
          <a:prstGeom prst="rect">
            <a:avLst/>
          </a:prstGeom>
          <a:noFill/>
        </p:spPr>
        <p:txBody>
          <a:bodyPr wrap="square" rtlCol="0" anchor="t" anchorCtr="0">
            <a:normAutofit/>
          </a:bodyPr>
          <a:lstStyle/>
          <a:p>
            <a:pPr algn="just">
              <a:lnSpc>
                <a:spcPct val="130000"/>
              </a:lnSpc>
              <a:spcBef>
                <a:spcPts val="0"/>
              </a:spcBef>
              <a:spcAft>
                <a:spcPts val="0"/>
              </a:spcAft>
            </a:pPr>
            <a:r>
              <a:rPr lang="zh-CN" altLang="en-US" sz="2000" dirty="0">
                <a:solidFill>
                  <a:schemeClr val="tx1"/>
                </a:solidFill>
                <a:uFillTx/>
                <a:latin typeface="+mn-ea"/>
              </a:rPr>
              <a:t>性能测试：评估电路的性能指标，如速度、功耗等</a:t>
            </a:r>
          </a:p>
        </p:txBody>
      </p:sp>
      <p:sp>
        <p:nvSpPr>
          <p:cNvPr id="11" name="圆角矩形 34"/>
          <p:cNvSpPr/>
          <p:nvPr>
            <p:custDataLst>
              <p:tags r:id="rId10"/>
            </p:custDataLst>
          </p:nvPr>
        </p:nvSpPr>
        <p:spPr>
          <a:xfrm>
            <a:off x="3509805" y="2019595"/>
            <a:ext cx="2329139" cy="406443"/>
          </a:xfrm>
          <a:prstGeom prst="roundRect">
            <a:avLst>
              <a:gd name="adj" fmla="val 544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2" name="椭圆 11"/>
          <p:cNvSpPr/>
          <p:nvPr>
            <p:custDataLst>
              <p:tags r:id="rId11"/>
            </p:custDataLst>
          </p:nvPr>
        </p:nvSpPr>
        <p:spPr>
          <a:xfrm>
            <a:off x="4580608" y="2123426"/>
            <a:ext cx="186591" cy="1865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13" name="圆角矩形 36"/>
          <p:cNvSpPr/>
          <p:nvPr>
            <p:custDataLst>
              <p:tags r:id="rId12"/>
            </p:custDataLst>
          </p:nvPr>
        </p:nvSpPr>
        <p:spPr>
          <a:xfrm>
            <a:off x="3720653" y="2615193"/>
            <a:ext cx="492437" cy="395896"/>
          </a:xfrm>
          <a:prstGeom prst="roundRect">
            <a:avLst/>
          </a:prstGeom>
          <a:solidFill>
            <a:schemeClr val="accent2"/>
          </a:solidFill>
          <a:ln>
            <a:noFill/>
          </a:ln>
          <a:effectLst>
            <a:outerShdw blurRad="114300" dist="25400" dir="2700000" sx="94000" sy="94000" algn="ctr" rotWithShape="0">
              <a:schemeClr val="accent2">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b="1">
                <a:latin typeface="+mn-ea"/>
              </a:rPr>
              <a:t>02</a:t>
            </a:r>
          </a:p>
        </p:txBody>
      </p:sp>
      <p:sp>
        <p:nvSpPr>
          <p:cNvPr id="19" name="任意多边形 18"/>
          <p:cNvSpPr/>
          <p:nvPr>
            <p:custDataLst>
              <p:tags r:id="rId13"/>
            </p:custDataLst>
          </p:nvPr>
        </p:nvSpPr>
        <p:spPr>
          <a:xfrm>
            <a:off x="6433014" y="2208785"/>
            <a:ext cx="2352666" cy="3657177"/>
          </a:xfrm>
          <a:custGeom>
            <a:avLst/>
            <a:gdLst>
              <a:gd name="connsiteX0" fmla="*/ 0 w 2900"/>
              <a:gd name="connsiteY0" fmla="*/ 0 h 4508"/>
              <a:gd name="connsiteX1" fmla="*/ 2900 w 2900"/>
              <a:gd name="connsiteY1" fmla="*/ 0 h 4508"/>
              <a:gd name="connsiteX2" fmla="*/ 2900 w 2900"/>
              <a:gd name="connsiteY2" fmla="*/ 4376 h 4508"/>
              <a:gd name="connsiteX3" fmla="*/ 2768 w 2900"/>
              <a:gd name="connsiteY3" fmla="*/ 4508 h 4508"/>
              <a:gd name="connsiteX4" fmla="*/ 132 w 2900"/>
              <a:gd name="connsiteY4" fmla="*/ 4508 h 4508"/>
              <a:gd name="connsiteX5" fmla="*/ 0 w 2900"/>
              <a:gd name="connsiteY5" fmla="*/ 4376 h 4508"/>
              <a:gd name="connsiteX6" fmla="*/ 0 w 2900"/>
              <a:gd name="connsiteY6" fmla="*/ 0 h 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 h="4508">
                <a:moveTo>
                  <a:pt x="0" y="0"/>
                </a:moveTo>
                <a:lnTo>
                  <a:pt x="2900" y="0"/>
                </a:lnTo>
                <a:lnTo>
                  <a:pt x="2900" y="4376"/>
                </a:lnTo>
                <a:cubicBezTo>
                  <a:pt x="2900" y="4449"/>
                  <a:pt x="2841" y="4508"/>
                  <a:pt x="2768" y="4508"/>
                </a:cubicBezTo>
                <a:lnTo>
                  <a:pt x="132" y="4508"/>
                </a:lnTo>
                <a:cubicBezTo>
                  <a:pt x="59" y="4508"/>
                  <a:pt x="0" y="4449"/>
                  <a:pt x="0" y="4376"/>
                </a:cubicBezTo>
                <a:lnTo>
                  <a:pt x="0" y="0"/>
                </a:lnTo>
                <a:close/>
              </a:path>
            </a:pathLst>
          </a:custGeom>
          <a:noFill/>
          <a:ln>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mn-ea"/>
            </a:endParaRPr>
          </a:p>
        </p:txBody>
      </p:sp>
      <p:sp>
        <p:nvSpPr>
          <p:cNvPr id="14" name="圆角矩形 37"/>
          <p:cNvSpPr/>
          <p:nvPr>
            <p:custDataLst>
              <p:tags r:id="rId14"/>
            </p:custDataLst>
          </p:nvPr>
        </p:nvSpPr>
        <p:spPr>
          <a:xfrm>
            <a:off x="6349566" y="2019595"/>
            <a:ext cx="2329139" cy="3731002"/>
          </a:xfrm>
          <a:prstGeom prst="roundRect">
            <a:avLst>
              <a:gd name="adj" fmla="val 5447"/>
            </a:avLst>
          </a:prstGeom>
          <a:solidFill>
            <a:schemeClr val="bg1"/>
          </a:solidFill>
          <a:ln>
            <a:noFill/>
          </a:ln>
          <a:effectLst>
            <a:outerShdw blurRad="304800" dist="76200" dir="2700000" algn="l" rotWithShape="0">
              <a:schemeClr val="accent3">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5" name="文本框 14"/>
          <p:cNvSpPr txBox="1"/>
          <p:nvPr>
            <p:custDataLst>
              <p:tags r:id="rId15"/>
            </p:custDataLst>
          </p:nvPr>
        </p:nvSpPr>
        <p:spPr>
          <a:xfrm>
            <a:off x="6481426" y="3143269"/>
            <a:ext cx="2064667" cy="2510050"/>
          </a:xfrm>
          <a:prstGeom prst="rect">
            <a:avLst/>
          </a:prstGeom>
          <a:noFill/>
        </p:spPr>
        <p:txBody>
          <a:bodyPr wrap="square" rtlCol="0" anchor="t" anchorCtr="0">
            <a:normAutofit/>
          </a:bodyPr>
          <a:lstStyle/>
          <a:p>
            <a:pPr algn="just">
              <a:lnSpc>
                <a:spcPct val="130000"/>
              </a:lnSpc>
              <a:spcBef>
                <a:spcPts val="0"/>
              </a:spcBef>
              <a:spcAft>
                <a:spcPts val="0"/>
              </a:spcAft>
            </a:pPr>
            <a:r>
              <a:rPr lang="zh-CN" altLang="en-US" sz="2000" dirty="0">
                <a:solidFill>
                  <a:schemeClr val="tx1"/>
                </a:solidFill>
                <a:uFillTx/>
                <a:latin typeface="+mn-ea"/>
              </a:rPr>
              <a:t>可靠性测试：评估电路的可靠性，如抗干扰能力、使用寿命等</a:t>
            </a:r>
          </a:p>
        </p:txBody>
      </p:sp>
      <p:sp>
        <p:nvSpPr>
          <p:cNvPr id="16" name="圆角矩形 40"/>
          <p:cNvSpPr/>
          <p:nvPr>
            <p:custDataLst>
              <p:tags r:id="rId16"/>
            </p:custDataLst>
          </p:nvPr>
        </p:nvSpPr>
        <p:spPr>
          <a:xfrm>
            <a:off x="6349566" y="2019595"/>
            <a:ext cx="2329139" cy="406443"/>
          </a:xfrm>
          <a:prstGeom prst="roundRect">
            <a:avLst>
              <a:gd name="adj" fmla="val 5447"/>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20" name="椭圆 19"/>
          <p:cNvSpPr/>
          <p:nvPr>
            <p:custDataLst>
              <p:tags r:id="rId17"/>
            </p:custDataLst>
          </p:nvPr>
        </p:nvSpPr>
        <p:spPr>
          <a:xfrm>
            <a:off x="7420369" y="2123426"/>
            <a:ext cx="186591" cy="1865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21" name="圆角矩形 42"/>
          <p:cNvSpPr/>
          <p:nvPr>
            <p:custDataLst>
              <p:tags r:id="rId18"/>
            </p:custDataLst>
          </p:nvPr>
        </p:nvSpPr>
        <p:spPr>
          <a:xfrm>
            <a:off x="6560414" y="2615193"/>
            <a:ext cx="492437" cy="395896"/>
          </a:xfrm>
          <a:prstGeom prst="roundRect">
            <a:avLst/>
          </a:prstGeom>
          <a:solidFill>
            <a:schemeClr val="accent3"/>
          </a:solidFill>
          <a:ln>
            <a:noFill/>
          </a:ln>
          <a:effectLst>
            <a:outerShdw blurRad="114300" dist="25400" dir="2700000" sx="94000" sy="94000" algn="ctr" rotWithShape="0">
              <a:schemeClr val="accent3">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b="1">
                <a:latin typeface="+mn-ea"/>
              </a:rPr>
              <a:t>03</a:t>
            </a:r>
          </a:p>
        </p:txBody>
      </p:sp>
      <p:sp>
        <p:nvSpPr>
          <p:cNvPr id="66" name="任意多边形 65"/>
          <p:cNvSpPr/>
          <p:nvPr>
            <p:custDataLst>
              <p:tags r:id="rId19"/>
            </p:custDataLst>
          </p:nvPr>
        </p:nvSpPr>
        <p:spPr>
          <a:xfrm>
            <a:off x="9272138" y="2208785"/>
            <a:ext cx="2352666" cy="3657177"/>
          </a:xfrm>
          <a:custGeom>
            <a:avLst/>
            <a:gdLst>
              <a:gd name="connsiteX0" fmla="*/ 0 w 2900"/>
              <a:gd name="connsiteY0" fmla="*/ 0 h 4508"/>
              <a:gd name="connsiteX1" fmla="*/ 2900 w 2900"/>
              <a:gd name="connsiteY1" fmla="*/ 0 h 4508"/>
              <a:gd name="connsiteX2" fmla="*/ 2900 w 2900"/>
              <a:gd name="connsiteY2" fmla="*/ 4376 h 4508"/>
              <a:gd name="connsiteX3" fmla="*/ 2768 w 2900"/>
              <a:gd name="connsiteY3" fmla="*/ 4508 h 4508"/>
              <a:gd name="connsiteX4" fmla="*/ 132 w 2900"/>
              <a:gd name="connsiteY4" fmla="*/ 4508 h 4508"/>
              <a:gd name="connsiteX5" fmla="*/ 0 w 2900"/>
              <a:gd name="connsiteY5" fmla="*/ 4376 h 4508"/>
              <a:gd name="connsiteX6" fmla="*/ 0 w 2900"/>
              <a:gd name="connsiteY6" fmla="*/ 0 h 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 h="4508">
                <a:moveTo>
                  <a:pt x="0" y="0"/>
                </a:moveTo>
                <a:lnTo>
                  <a:pt x="2900" y="0"/>
                </a:lnTo>
                <a:lnTo>
                  <a:pt x="2900" y="4376"/>
                </a:lnTo>
                <a:cubicBezTo>
                  <a:pt x="2900" y="4449"/>
                  <a:pt x="2841" y="4508"/>
                  <a:pt x="2768" y="4508"/>
                </a:cubicBezTo>
                <a:lnTo>
                  <a:pt x="132" y="4508"/>
                </a:lnTo>
                <a:cubicBezTo>
                  <a:pt x="59" y="4508"/>
                  <a:pt x="0" y="4449"/>
                  <a:pt x="0" y="4376"/>
                </a:cubicBezTo>
                <a:lnTo>
                  <a:pt x="0" y="0"/>
                </a:lnTo>
                <a:close/>
              </a:path>
            </a:pathLst>
          </a:custGeom>
          <a:noFill/>
          <a:ln>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mn-ea"/>
            </a:endParaRPr>
          </a:p>
        </p:txBody>
      </p:sp>
      <p:sp>
        <p:nvSpPr>
          <p:cNvPr id="67" name="圆角矩形 37"/>
          <p:cNvSpPr/>
          <p:nvPr>
            <p:custDataLst>
              <p:tags r:id="rId20"/>
            </p:custDataLst>
          </p:nvPr>
        </p:nvSpPr>
        <p:spPr>
          <a:xfrm>
            <a:off x="9188691" y="2019595"/>
            <a:ext cx="2329139" cy="3731002"/>
          </a:xfrm>
          <a:prstGeom prst="roundRect">
            <a:avLst>
              <a:gd name="adj" fmla="val 5447"/>
            </a:avLst>
          </a:prstGeom>
          <a:solidFill>
            <a:schemeClr val="bg1"/>
          </a:solidFill>
          <a:ln>
            <a:noFill/>
          </a:ln>
          <a:effectLst>
            <a:outerShdw blurRad="304800" dist="76200" dir="2700000" algn="l" rotWithShape="0">
              <a:schemeClr val="accent4">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68" name="文本框 67"/>
          <p:cNvSpPr txBox="1"/>
          <p:nvPr>
            <p:custDataLst>
              <p:tags r:id="rId21"/>
            </p:custDataLst>
          </p:nvPr>
        </p:nvSpPr>
        <p:spPr>
          <a:xfrm>
            <a:off x="9321188" y="3143269"/>
            <a:ext cx="2064667" cy="2510050"/>
          </a:xfrm>
          <a:prstGeom prst="rect">
            <a:avLst/>
          </a:prstGeom>
          <a:noFill/>
        </p:spPr>
        <p:txBody>
          <a:bodyPr wrap="square" rtlCol="0" anchor="t" anchorCtr="0">
            <a:normAutofit/>
          </a:bodyPr>
          <a:lstStyle/>
          <a:p>
            <a:pPr algn="just">
              <a:lnSpc>
                <a:spcPct val="130000"/>
              </a:lnSpc>
              <a:spcBef>
                <a:spcPts val="0"/>
              </a:spcBef>
              <a:spcAft>
                <a:spcPts val="0"/>
              </a:spcAft>
            </a:pPr>
            <a:r>
              <a:rPr lang="zh-CN" altLang="en-US" sz="2000" dirty="0">
                <a:solidFill>
                  <a:schemeClr val="tx1"/>
                </a:solidFill>
                <a:uFillTx/>
                <a:latin typeface="+mn-ea"/>
              </a:rPr>
              <a:t>兼容性测试：检查电路与其他设备的兼容性，如与其他芯片的接口是否匹配等</a:t>
            </a:r>
          </a:p>
        </p:txBody>
      </p:sp>
      <p:sp>
        <p:nvSpPr>
          <p:cNvPr id="69" name="圆角矩形 40"/>
          <p:cNvSpPr/>
          <p:nvPr>
            <p:custDataLst>
              <p:tags r:id="rId22"/>
            </p:custDataLst>
          </p:nvPr>
        </p:nvSpPr>
        <p:spPr>
          <a:xfrm>
            <a:off x="9188691" y="2019595"/>
            <a:ext cx="2329139" cy="406443"/>
          </a:xfrm>
          <a:prstGeom prst="roundRect">
            <a:avLst>
              <a:gd name="adj" fmla="val 5447"/>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70" name="椭圆 69"/>
          <p:cNvSpPr/>
          <p:nvPr>
            <p:custDataLst>
              <p:tags r:id="rId23"/>
            </p:custDataLst>
          </p:nvPr>
        </p:nvSpPr>
        <p:spPr>
          <a:xfrm>
            <a:off x="10259494" y="2123426"/>
            <a:ext cx="186591" cy="1865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71" name="圆角矩形 42"/>
          <p:cNvSpPr/>
          <p:nvPr>
            <p:custDataLst>
              <p:tags r:id="rId24"/>
            </p:custDataLst>
          </p:nvPr>
        </p:nvSpPr>
        <p:spPr>
          <a:xfrm>
            <a:off x="9399539" y="2615193"/>
            <a:ext cx="492437" cy="395896"/>
          </a:xfrm>
          <a:prstGeom prst="roundRect">
            <a:avLst/>
          </a:prstGeom>
          <a:solidFill>
            <a:schemeClr val="accent4"/>
          </a:solidFill>
          <a:ln>
            <a:noFill/>
          </a:ln>
          <a:effectLst>
            <a:outerShdw blurRad="114300" dist="25400" dir="2700000" sx="94000" sy="94000" algn="ctr" rotWithShape="0">
              <a:schemeClr val="accent4">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b="1" dirty="0">
                <a:latin typeface="+mn-ea"/>
              </a:rPr>
              <a:t>04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zh-CN" altLang="en-US"/>
              <a:t>PART THREE</a:t>
            </a:r>
          </a:p>
        </p:txBody>
      </p:sp>
      <p:sp>
        <p:nvSpPr>
          <p:cNvPr id="5" name="标题 4"/>
          <p:cNvSpPr>
            <a:spLocks noGrp="1"/>
          </p:cNvSpPr>
          <p:nvPr>
            <p:ph type="title" idx="1"/>
            <p:custDataLst>
              <p:tags r:id="rId3"/>
            </p:custDataLst>
          </p:nvPr>
        </p:nvSpPr>
        <p:spPr>
          <a:xfrm>
            <a:off x="5358130" y="3256280"/>
            <a:ext cx="6715125" cy="768350"/>
          </a:xfrm>
        </p:spPr>
        <p:txBody>
          <a:bodyPr/>
          <a:lstStyle/>
          <a:p>
            <a:r>
              <a:rPr lang="zh-CN" altLang="en-US"/>
              <a:t>集成电路的设计方法</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自顶向下设计</a:t>
            </a:r>
          </a:p>
        </p:txBody>
      </p:sp>
      <p:sp>
        <p:nvSpPr>
          <p:cNvPr id="12" name="任意多边形: 形状 11"/>
          <p:cNvSpPr/>
          <p:nvPr>
            <p:custDataLst>
              <p:tags r:id="rId2"/>
            </p:custDataLst>
          </p:nvPr>
        </p:nvSpPr>
        <p:spPr>
          <a:xfrm>
            <a:off x="971779" y="1978352"/>
            <a:ext cx="1502968" cy="52094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矩形 13"/>
          <p:cNvSpPr/>
          <p:nvPr>
            <p:custDataLst>
              <p:tags r:id="rId3"/>
            </p:custDataLst>
          </p:nvPr>
        </p:nvSpPr>
        <p:spPr>
          <a:xfrm>
            <a:off x="1171177" y="2217270"/>
            <a:ext cx="4599921" cy="106405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0"/>
          <p:cNvSpPr txBox="1"/>
          <p:nvPr>
            <p:custDataLst>
              <p:tags r:id="rId4"/>
            </p:custDataLst>
          </p:nvPr>
        </p:nvSpPr>
        <p:spPr>
          <a:xfrm>
            <a:off x="1327462" y="2317268"/>
            <a:ext cx="4437648" cy="864656"/>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设计目标：定义电路的功能和性能要求</a:t>
            </a:r>
          </a:p>
        </p:txBody>
      </p:sp>
      <p:sp>
        <p:nvSpPr>
          <p:cNvPr id="18" name="标题 5"/>
          <p:cNvSpPr>
            <a:spLocks noGrp="1"/>
          </p:cNvSpPr>
          <p:nvPr>
            <p:custDataLst>
              <p:tags r:id="rId5"/>
            </p:custDataLst>
          </p:nvPr>
        </p:nvSpPr>
        <p:spPr>
          <a:xfrm>
            <a:off x="1171177" y="1587340"/>
            <a:ext cx="824537" cy="732323"/>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lvl="0" algn="ctr">
              <a:lnSpc>
                <a:spcPct val="130000"/>
              </a:lnSpc>
              <a:spcBef>
                <a:spcPts val="0"/>
              </a:spcBef>
              <a:buClrTx/>
              <a:buSzTx/>
              <a:buFont typeface="Arial" panose="020B0604020202020204" pitchFamily="34" charset="0"/>
            </a:pPr>
            <a:r>
              <a:rPr lang="en-US" altLang="zh-CN" sz="3200" b="1" spc="300">
                <a:solidFill>
                  <a:schemeClr val="accent1">
                    <a:lumMod val="50000"/>
                  </a:schemeClr>
                </a:solidFill>
                <a:latin typeface="+mn-ea"/>
                <a:ea typeface="+mn-ea"/>
                <a:sym typeface="+mn-ea"/>
              </a:rPr>
              <a:t>01</a:t>
            </a:r>
          </a:p>
        </p:txBody>
      </p:sp>
      <p:sp>
        <p:nvSpPr>
          <p:cNvPr id="20" name="任意多边形: 形状 19"/>
          <p:cNvSpPr/>
          <p:nvPr>
            <p:custDataLst>
              <p:tags r:id="rId6"/>
            </p:custDataLst>
          </p:nvPr>
        </p:nvSpPr>
        <p:spPr>
          <a:xfrm>
            <a:off x="971779" y="3498685"/>
            <a:ext cx="1502968" cy="52094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2" name="矩形 21"/>
          <p:cNvSpPr/>
          <p:nvPr>
            <p:custDataLst>
              <p:tags r:id="rId7"/>
            </p:custDataLst>
          </p:nvPr>
        </p:nvSpPr>
        <p:spPr>
          <a:xfrm>
            <a:off x="1171177" y="3737603"/>
            <a:ext cx="4599921" cy="106405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0"/>
          <p:cNvSpPr txBox="1"/>
          <p:nvPr>
            <p:custDataLst>
              <p:tags r:id="rId8"/>
            </p:custDataLst>
          </p:nvPr>
        </p:nvSpPr>
        <p:spPr>
          <a:xfrm>
            <a:off x="1327462" y="3837601"/>
            <a:ext cx="4437648" cy="864656"/>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模块设计：对每个模块进行详细设计</a:t>
            </a:r>
          </a:p>
        </p:txBody>
      </p:sp>
      <p:sp>
        <p:nvSpPr>
          <p:cNvPr id="26" name="标题 5"/>
          <p:cNvSpPr>
            <a:spLocks noGrp="1"/>
          </p:cNvSpPr>
          <p:nvPr>
            <p:custDataLst>
              <p:tags r:id="rId9"/>
            </p:custDataLst>
          </p:nvPr>
        </p:nvSpPr>
        <p:spPr>
          <a:xfrm>
            <a:off x="1171177" y="3108272"/>
            <a:ext cx="824537" cy="732323"/>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3">
                    <a:lumMod val="50000"/>
                  </a:schemeClr>
                </a:solidFill>
                <a:latin typeface="+mn-ea"/>
                <a:ea typeface="+mn-ea"/>
              </a:rPr>
              <a:t>03</a:t>
            </a:r>
          </a:p>
        </p:txBody>
      </p:sp>
      <p:sp>
        <p:nvSpPr>
          <p:cNvPr id="28" name="任意多边形: 形状 27"/>
          <p:cNvSpPr/>
          <p:nvPr>
            <p:custDataLst>
              <p:tags r:id="rId10"/>
            </p:custDataLst>
          </p:nvPr>
        </p:nvSpPr>
        <p:spPr>
          <a:xfrm>
            <a:off x="971779" y="5019018"/>
            <a:ext cx="1502968" cy="52094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0" name="矩形 29"/>
          <p:cNvSpPr/>
          <p:nvPr>
            <p:custDataLst>
              <p:tags r:id="rId11"/>
            </p:custDataLst>
          </p:nvPr>
        </p:nvSpPr>
        <p:spPr>
          <a:xfrm>
            <a:off x="1171177" y="5258535"/>
            <a:ext cx="4599921" cy="1064054"/>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10"/>
          <p:cNvSpPr txBox="1"/>
          <p:nvPr>
            <p:custDataLst>
              <p:tags r:id="rId12"/>
            </p:custDataLst>
          </p:nvPr>
        </p:nvSpPr>
        <p:spPr>
          <a:xfrm>
            <a:off x="1327462" y="5357934"/>
            <a:ext cx="4437648" cy="864656"/>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仿真验证：使用仿真工具验证电路的功能和性能</a:t>
            </a:r>
          </a:p>
        </p:txBody>
      </p:sp>
      <p:sp>
        <p:nvSpPr>
          <p:cNvPr id="34" name="标题 5"/>
          <p:cNvSpPr>
            <a:spLocks noGrp="1"/>
          </p:cNvSpPr>
          <p:nvPr>
            <p:custDataLst>
              <p:tags r:id="rId13"/>
            </p:custDataLst>
          </p:nvPr>
        </p:nvSpPr>
        <p:spPr>
          <a:xfrm>
            <a:off x="1171177" y="4628606"/>
            <a:ext cx="824537" cy="732323"/>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5">
                    <a:lumMod val="50000"/>
                  </a:schemeClr>
                </a:solidFill>
                <a:latin typeface="+mn-ea"/>
                <a:ea typeface="+mn-ea"/>
              </a:rPr>
              <a:t>05</a:t>
            </a:r>
          </a:p>
        </p:txBody>
      </p:sp>
      <p:sp>
        <p:nvSpPr>
          <p:cNvPr id="36" name="任意多边形: 形状 35"/>
          <p:cNvSpPr/>
          <p:nvPr>
            <p:custDataLst>
              <p:tags r:id="rId14"/>
            </p:custDataLst>
          </p:nvPr>
        </p:nvSpPr>
        <p:spPr>
          <a:xfrm>
            <a:off x="6507013" y="1953801"/>
            <a:ext cx="1502968" cy="52094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8" name="矩形 37"/>
          <p:cNvSpPr/>
          <p:nvPr>
            <p:custDataLst>
              <p:tags r:id="rId15"/>
            </p:custDataLst>
          </p:nvPr>
        </p:nvSpPr>
        <p:spPr>
          <a:xfrm>
            <a:off x="6707010" y="2192719"/>
            <a:ext cx="4599921" cy="106405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10"/>
          <p:cNvSpPr txBox="1"/>
          <p:nvPr>
            <p:custDataLst>
              <p:tags r:id="rId16"/>
            </p:custDataLst>
          </p:nvPr>
        </p:nvSpPr>
        <p:spPr>
          <a:xfrm>
            <a:off x="6863295" y="2292718"/>
            <a:ext cx="4437648" cy="864656"/>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模块划分：将电路划分为多个功能模块</a:t>
            </a:r>
          </a:p>
        </p:txBody>
      </p:sp>
      <p:sp>
        <p:nvSpPr>
          <p:cNvPr id="42" name="标题 5"/>
          <p:cNvSpPr>
            <a:spLocks noGrp="1"/>
          </p:cNvSpPr>
          <p:nvPr>
            <p:custDataLst>
              <p:tags r:id="rId17"/>
            </p:custDataLst>
          </p:nvPr>
        </p:nvSpPr>
        <p:spPr>
          <a:xfrm>
            <a:off x="6707010" y="1562790"/>
            <a:ext cx="824537" cy="732323"/>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2">
                    <a:lumMod val="50000"/>
                  </a:schemeClr>
                </a:solidFill>
                <a:latin typeface="+mn-ea"/>
                <a:ea typeface="+mn-ea"/>
              </a:rPr>
              <a:t>02</a:t>
            </a:r>
          </a:p>
        </p:txBody>
      </p:sp>
      <p:sp>
        <p:nvSpPr>
          <p:cNvPr id="44" name="任意多边形: 形状 43"/>
          <p:cNvSpPr/>
          <p:nvPr>
            <p:custDataLst>
              <p:tags r:id="rId18"/>
            </p:custDataLst>
          </p:nvPr>
        </p:nvSpPr>
        <p:spPr>
          <a:xfrm>
            <a:off x="6507013" y="3481320"/>
            <a:ext cx="1502968" cy="52094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6" name="矩形 45"/>
          <p:cNvSpPr/>
          <p:nvPr>
            <p:custDataLst>
              <p:tags r:id="rId19"/>
            </p:custDataLst>
          </p:nvPr>
        </p:nvSpPr>
        <p:spPr>
          <a:xfrm>
            <a:off x="6707010" y="3720238"/>
            <a:ext cx="4599921" cy="106405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10"/>
          <p:cNvSpPr txBox="1"/>
          <p:nvPr>
            <p:custDataLst>
              <p:tags r:id="rId20"/>
            </p:custDataLst>
          </p:nvPr>
        </p:nvSpPr>
        <p:spPr>
          <a:xfrm>
            <a:off x="6863295" y="3820236"/>
            <a:ext cx="4437648" cy="864656"/>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模块集成：将各个模块集成为一个完整的电路</a:t>
            </a:r>
          </a:p>
        </p:txBody>
      </p:sp>
      <p:sp>
        <p:nvSpPr>
          <p:cNvPr id="50" name="标题 5"/>
          <p:cNvSpPr>
            <a:spLocks noGrp="1"/>
          </p:cNvSpPr>
          <p:nvPr>
            <p:custDataLst>
              <p:tags r:id="rId21"/>
            </p:custDataLst>
          </p:nvPr>
        </p:nvSpPr>
        <p:spPr>
          <a:xfrm>
            <a:off x="6707010" y="3090907"/>
            <a:ext cx="824537" cy="732323"/>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4">
                    <a:lumMod val="50000"/>
                  </a:schemeClr>
                </a:solidFill>
                <a:latin typeface="+mn-ea"/>
                <a:ea typeface="+mn-ea"/>
              </a:rPr>
              <a:t>04</a:t>
            </a:r>
          </a:p>
        </p:txBody>
      </p:sp>
      <p:sp>
        <p:nvSpPr>
          <p:cNvPr id="52" name="任意多边形: 形状 51"/>
          <p:cNvSpPr/>
          <p:nvPr>
            <p:custDataLst>
              <p:tags r:id="rId22"/>
            </p:custDataLst>
          </p:nvPr>
        </p:nvSpPr>
        <p:spPr>
          <a:xfrm>
            <a:off x="6507013" y="5008240"/>
            <a:ext cx="1502968" cy="52094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4" name="矩形 53"/>
          <p:cNvSpPr/>
          <p:nvPr>
            <p:custDataLst>
              <p:tags r:id="rId23"/>
            </p:custDataLst>
          </p:nvPr>
        </p:nvSpPr>
        <p:spPr>
          <a:xfrm>
            <a:off x="6707010" y="5247757"/>
            <a:ext cx="4599921" cy="106405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10"/>
          <p:cNvSpPr txBox="1"/>
          <p:nvPr>
            <p:custDataLst>
              <p:tags r:id="rId24"/>
            </p:custDataLst>
          </p:nvPr>
        </p:nvSpPr>
        <p:spPr>
          <a:xfrm>
            <a:off x="6863295" y="5347156"/>
            <a:ext cx="4437648" cy="864656"/>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物理实现：将电路转化为实际的物理结构</a:t>
            </a:r>
          </a:p>
        </p:txBody>
      </p:sp>
      <p:sp>
        <p:nvSpPr>
          <p:cNvPr id="58" name="标题 5"/>
          <p:cNvSpPr>
            <a:spLocks noGrp="1"/>
          </p:cNvSpPr>
          <p:nvPr>
            <p:custDataLst>
              <p:tags r:id="rId25"/>
            </p:custDataLst>
          </p:nvPr>
        </p:nvSpPr>
        <p:spPr>
          <a:xfrm>
            <a:off x="6707010" y="4617827"/>
            <a:ext cx="824537" cy="732323"/>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6">
                    <a:lumMod val="50000"/>
                  </a:schemeClr>
                </a:solidFill>
                <a:latin typeface="+mn-ea"/>
                <a:ea typeface="+mn-ea"/>
              </a:rPr>
              <a:t>06</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自底向上设计</a:t>
            </a:r>
          </a:p>
        </p:txBody>
      </p:sp>
      <p:sp>
        <p:nvSpPr>
          <p:cNvPr id="20" name="矩形 19"/>
          <p:cNvSpPr/>
          <p:nvPr>
            <p:custDataLst>
              <p:tags r:id="rId1"/>
            </p:custDataLst>
          </p:nvPr>
        </p:nvSpPr>
        <p:spPr>
          <a:xfrm>
            <a:off x="924000" y="3320078"/>
            <a:ext cx="5006175" cy="124462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mn-ea"/>
            </a:endParaRPr>
          </a:p>
        </p:txBody>
      </p:sp>
      <p:sp>
        <p:nvSpPr>
          <p:cNvPr id="5" name="文本框 4"/>
          <p:cNvSpPr txBox="1"/>
          <p:nvPr>
            <p:custDataLst>
              <p:tags r:id="rId2"/>
            </p:custDataLst>
          </p:nvPr>
        </p:nvSpPr>
        <p:spPr>
          <a:xfrm>
            <a:off x="654755" y="3673145"/>
            <a:ext cx="538490" cy="538490"/>
          </a:xfrm>
          <a:prstGeom prst="rect">
            <a:avLst/>
          </a:prstGeom>
          <a:solidFill>
            <a:schemeClr val="accent2"/>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03</a:t>
            </a:r>
          </a:p>
        </p:txBody>
      </p:sp>
      <p:sp>
        <p:nvSpPr>
          <p:cNvPr id="6" name="文本框 10"/>
          <p:cNvSpPr txBox="1"/>
          <p:nvPr>
            <p:custDataLst>
              <p:tags r:id="rId3"/>
            </p:custDataLst>
          </p:nvPr>
        </p:nvSpPr>
        <p:spPr>
          <a:xfrm>
            <a:off x="1408514" y="3419140"/>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1600" spc="150" dirty="0">
                <a:solidFill>
                  <a:schemeClr val="tx1">
                    <a:lumMod val="85000"/>
                    <a:lumOff val="15000"/>
                  </a:schemeClr>
                </a:solidFill>
                <a:latin typeface="+mn-ea"/>
                <a:sym typeface="+mn-ea"/>
              </a:rPr>
              <a:t>设计方法：采用自底向上的设计方法，逐步细化和优化电路结构</a:t>
            </a:r>
          </a:p>
        </p:txBody>
      </p:sp>
      <p:sp>
        <p:nvSpPr>
          <p:cNvPr id="40" name="矩形 39"/>
          <p:cNvSpPr/>
          <p:nvPr>
            <p:custDataLst>
              <p:tags r:id="rId4"/>
            </p:custDataLst>
          </p:nvPr>
        </p:nvSpPr>
        <p:spPr>
          <a:xfrm>
            <a:off x="6617519" y="3297853"/>
            <a:ext cx="5006175" cy="12446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42" name="文本框 41"/>
          <p:cNvSpPr txBox="1"/>
          <p:nvPr>
            <p:custDataLst>
              <p:tags r:id="rId5"/>
            </p:custDataLst>
          </p:nvPr>
        </p:nvSpPr>
        <p:spPr>
          <a:xfrm>
            <a:off x="6348274" y="3650919"/>
            <a:ext cx="538490" cy="538490"/>
          </a:xfrm>
          <a:prstGeom prst="rect">
            <a:avLst/>
          </a:prstGeom>
          <a:solidFill>
            <a:schemeClr val="accent1"/>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04</a:t>
            </a:r>
          </a:p>
        </p:txBody>
      </p:sp>
      <p:sp>
        <p:nvSpPr>
          <p:cNvPr id="39" name="文本框 10"/>
          <p:cNvSpPr txBox="1"/>
          <p:nvPr>
            <p:custDataLst>
              <p:tags r:id="rId6"/>
            </p:custDataLst>
          </p:nvPr>
        </p:nvSpPr>
        <p:spPr>
          <a:xfrm>
            <a:off x="7102034" y="3396914"/>
            <a:ext cx="4252417" cy="1046373"/>
          </a:xfrm>
          <a:prstGeom prst="rect">
            <a:avLst/>
          </a:prstGeom>
          <a:noFill/>
        </p:spPr>
        <p:txBody>
          <a:bodyPr vert="horz" wrap="square" lIns="91440" tIns="45720" rIns="91440" bIns="45720" rtlCol="0" anchor="ctr" anchorCtr="0">
            <a:normAutofit fontScale="87500" lnSpcReduction="20000"/>
          </a:bodyPr>
          <a:lstStyle/>
          <a:p>
            <a:pPr lvl="0" algn="l">
              <a:lnSpc>
                <a:spcPct val="130000"/>
              </a:lnSpc>
              <a:spcBef>
                <a:spcPts val="0"/>
              </a:spcBef>
              <a:spcAft>
                <a:spcPts val="0"/>
              </a:spcAft>
              <a:buClrTx/>
              <a:buSzTx/>
              <a:buFontTx/>
            </a:pPr>
            <a:r>
              <a:rPr lang="zh-CN" altLang="en-US" sz="2000" spc="150" dirty="0">
                <a:solidFill>
                  <a:schemeClr val="tx1">
                    <a:lumMod val="85000"/>
                    <a:lumOff val="15000"/>
                  </a:schemeClr>
                </a:solidFill>
                <a:latin typeface="+mn-ea"/>
                <a:sym typeface="+mn-ea"/>
              </a:rPr>
              <a:t>设计工具：使用EDA（电子设计自动化）工具，如Cadence、Synopsys等，进行电路设计和仿真</a:t>
            </a:r>
          </a:p>
        </p:txBody>
      </p:sp>
      <p:sp>
        <p:nvSpPr>
          <p:cNvPr id="10" name="矩形 9"/>
          <p:cNvSpPr/>
          <p:nvPr>
            <p:custDataLst>
              <p:tags r:id="rId7"/>
            </p:custDataLst>
          </p:nvPr>
        </p:nvSpPr>
        <p:spPr>
          <a:xfrm>
            <a:off x="924000" y="1801129"/>
            <a:ext cx="5006175" cy="12446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4" name="文本框 3"/>
          <p:cNvSpPr txBox="1"/>
          <p:nvPr>
            <p:custDataLst>
              <p:tags r:id="rId8"/>
            </p:custDataLst>
          </p:nvPr>
        </p:nvSpPr>
        <p:spPr>
          <a:xfrm>
            <a:off x="654755" y="2154196"/>
            <a:ext cx="538490" cy="538490"/>
          </a:xfrm>
          <a:prstGeom prst="rect">
            <a:avLst/>
          </a:prstGeom>
          <a:solidFill>
            <a:schemeClr val="accent1"/>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01</a:t>
            </a:r>
          </a:p>
        </p:txBody>
      </p:sp>
      <p:sp>
        <p:nvSpPr>
          <p:cNvPr id="14" name="文本框 10"/>
          <p:cNvSpPr txBox="1"/>
          <p:nvPr>
            <p:custDataLst>
              <p:tags r:id="rId9"/>
            </p:custDataLst>
          </p:nvPr>
        </p:nvSpPr>
        <p:spPr>
          <a:xfrm>
            <a:off x="1408514" y="1900826"/>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1600" spc="150" dirty="0">
                <a:solidFill>
                  <a:schemeClr val="tx1">
                    <a:lumMod val="85000"/>
                    <a:lumOff val="15000"/>
                  </a:schemeClr>
                </a:solidFill>
                <a:latin typeface="+mn-ea"/>
                <a:sym typeface="+mn-ea"/>
              </a:rPr>
              <a:t>设计目标：实现特定功能或性能的集成电路</a:t>
            </a:r>
          </a:p>
        </p:txBody>
      </p:sp>
      <p:sp>
        <p:nvSpPr>
          <p:cNvPr id="13" name="矩形 12"/>
          <p:cNvSpPr/>
          <p:nvPr>
            <p:custDataLst>
              <p:tags r:id="rId10"/>
            </p:custDataLst>
          </p:nvPr>
        </p:nvSpPr>
        <p:spPr>
          <a:xfrm>
            <a:off x="6617519" y="1801129"/>
            <a:ext cx="5006175" cy="124462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29" name="文本框 10"/>
          <p:cNvSpPr txBox="1"/>
          <p:nvPr>
            <p:custDataLst>
              <p:tags r:id="rId11"/>
            </p:custDataLst>
          </p:nvPr>
        </p:nvSpPr>
        <p:spPr>
          <a:xfrm>
            <a:off x="7102034" y="1900826"/>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1600" spc="150" dirty="0">
                <a:solidFill>
                  <a:schemeClr val="tx1">
                    <a:lumMod val="85000"/>
                    <a:lumOff val="15000"/>
                  </a:schemeClr>
                </a:solidFill>
                <a:latin typeface="+mn-ea"/>
                <a:sym typeface="+mn-ea"/>
              </a:rPr>
              <a:t>设计步骤：从最底层的晶体管开始，逐步向上设计电路模块、子系统，直至整个系统</a:t>
            </a:r>
          </a:p>
        </p:txBody>
      </p:sp>
      <p:sp>
        <p:nvSpPr>
          <p:cNvPr id="57" name="标题 5"/>
          <p:cNvSpPr txBox="1">
            <a:spLocks noGrp="1"/>
          </p:cNvSpPr>
          <p:nvPr>
            <p:custDataLst>
              <p:tags r:id="rId12"/>
            </p:custDataLst>
          </p:nvPr>
        </p:nvSpPr>
        <p:spPr>
          <a:xfrm>
            <a:off x="6348274" y="2154196"/>
            <a:ext cx="538490" cy="538490"/>
          </a:xfrm>
          <a:prstGeom prst="rect">
            <a:avLst/>
          </a:prstGeom>
          <a:solidFill>
            <a:schemeClr val="accent2"/>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02</a:t>
            </a:r>
          </a:p>
        </p:txBody>
      </p:sp>
      <p:sp>
        <p:nvSpPr>
          <p:cNvPr id="64" name="矩形 63"/>
          <p:cNvSpPr/>
          <p:nvPr>
            <p:custDataLst>
              <p:tags r:id="rId13"/>
            </p:custDataLst>
          </p:nvPr>
        </p:nvSpPr>
        <p:spPr>
          <a:xfrm>
            <a:off x="924000" y="4839027"/>
            <a:ext cx="5006175" cy="12446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latin typeface="+mn-ea"/>
              <a:sym typeface="+mn-ea"/>
            </a:endParaRPr>
          </a:p>
        </p:txBody>
      </p:sp>
      <p:sp>
        <p:nvSpPr>
          <p:cNvPr id="65" name="文本框 64"/>
          <p:cNvSpPr txBox="1"/>
          <p:nvPr>
            <p:custDataLst>
              <p:tags r:id="rId14"/>
            </p:custDataLst>
          </p:nvPr>
        </p:nvSpPr>
        <p:spPr>
          <a:xfrm>
            <a:off x="654755" y="5192094"/>
            <a:ext cx="538490" cy="538490"/>
          </a:xfrm>
          <a:prstGeom prst="rect">
            <a:avLst/>
          </a:prstGeom>
          <a:solidFill>
            <a:schemeClr val="accent1"/>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05</a:t>
            </a:r>
          </a:p>
        </p:txBody>
      </p:sp>
      <p:sp>
        <p:nvSpPr>
          <p:cNvPr id="66" name="文本框 10"/>
          <p:cNvSpPr txBox="1"/>
          <p:nvPr>
            <p:custDataLst>
              <p:tags r:id="rId15"/>
            </p:custDataLst>
          </p:nvPr>
        </p:nvSpPr>
        <p:spPr>
          <a:xfrm>
            <a:off x="1408514" y="4938089"/>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1600" spc="150" dirty="0">
                <a:solidFill>
                  <a:schemeClr val="tx1">
                    <a:lumMod val="85000"/>
                    <a:lumOff val="15000"/>
                  </a:schemeClr>
                </a:solidFill>
                <a:latin typeface="+mn-ea"/>
                <a:sym typeface="+mn-ea"/>
              </a:rPr>
              <a:t>设计验证：通过仿真和测试，确保电路性能和功能满足设计要求</a:t>
            </a:r>
          </a:p>
        </p:txBody>
      </p:sp>
      <p:sp>
        <p:nvSpPr>
          <p:cNvPr id="67" name="矩形 66"/>
          <p:cNvSpPr/>
          <p:nvPr>
            <p:custDataLst>
              <p:tags r:id="rId16"/>
            </p:custDataLst>
          </p:nvPr>
        </p:nvSpPr>
        <p:spPr>
          <a:xfrm>
            <a:off x="6617519" y="4816802"/>
            <a:ext cx="5006175" cy="1244624"/>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dirty="0">
              <a:latin typeface="+mn-ea"/>
              <a:sym typeface="+mn-ea"/>
            </a:endParaRPr>
          </a:p>
        </p:txBody>
      </p:sp>
      <p:sp>
        <p:nvSpPr>
          <p:cNvPr id="68" name="文本框 67"/>
          <p:cNvSpPr txBox="1"/>
          <p:nvPr>
            <p:custDataLst>
              <p:tags r:id="rId17"/>
            </p:custDataLst>
          </p:nvPr>
        </p:nvSpPr>
        <p:spPr>
          <a:xfrm>
            <a:off x="6348274" y="5169868"/>
            <a:ext cx="538490" cy="538490"/>
          </a:xfrm>
          <a:prstGeom prst="rect">
            <a:avLst/>
          </a:prstGeom>
          <a:solidFill>
            <a:schemeClr val="accent2"/>
          </a:solidFill>
        </p:spPr>
        <p:txBody>
          <a:bodyPr vert="horz" wrap="square" lIns="91440" tIns="45720" rIns="91440" bIns="45720" rtlCol="0" anchor="ctr" anchorCtr="0">
            <a:normAutofit fontScale="85000" lnSpcReduction="10000"/>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lvl="0" algn="ctr">
              <a:lnSpc>
                <a:spcPct val="120000"/>
              </a:lnSpc>
              <a:buClrTx/>
              <a:buSzTx/>
              <a:buFontTx/>
            </a:pPr>
            <a:r>
              <a:rPr lang="en-US" altLang="zh-CN" b="1" spc="150">
                <a:solidFill>
                  <a:srgbClr val="FFFFFF"/>
                </a:solidFill>
                <a:latin typeface="+mn-ea"/>
                <a:ea typeface="+mn-ea"/>
                <a:cs typeface="+mj-lt"/>
                <a:sym typeface="+mn-ea"/>
              </a:rPr>
              <a:t>06</a:t>
            </a:r>
          </a:p>
        </p:txBody>
      </p:sp>
      <p:sp>
        <p:nvSpPr>
          <p:cNvPr id="69" name="文本框 10"/>
          <p:cNvSpPr txBox="1"/>
          <p:nvPr>
            <p:custDataLst>
              <p:tags r:id="rId18"/>
            </p:custDataLst>
          </p:nvPr>
        </p:nvSpPr>
        <p:spPr>
          <a:xfrm>
            <a:off x="7102034" y="4915864"/>
            <a:ext cx="4252417" cy="1046373"/>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1600" spc="150" dirty="0">
                <a:solidFill>
                  <a:schemeClr val="tx1">
                    <a:lumMod val="85000"/>
                    <a:lumOff val="15000"/>
                  </a:schemeClr>
                </a:solidFill>
                <a:latin typeface="+mn-ea"/>
                <a:sym typeface="+mn-ea"/>
              </a:rPr>
              <a:t>设计优化：在满足设计要求的前提下，对电路进行优化，提高性能和降低成本</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混合设计方法</a:t>
            </a:r>
          </a:p>
        </p:txBody>
      </p:sp>
      <p:cxnSp>
        <p:nvCxnSpPr>
          <p:cNvPr id="92" name="直接连接符 91"/>
          <p:cNvCxnSpPr/>
          <p:nvPr>
            <p:custDataLst>
              <p:tags r:id="rId1"/>
            </p:custDataLst>
          </p:nvPr>
        </p:nvCxnSpPr>
        <p:spPr>
          <a:xfrm flipV="1">
            <a:off x="1716089" y="3800358"/>
            <a:ext cx="624" cy="181051"/>
          </a:xfrm>
          <a:prstGeom prst="line">
            <a:avLst/>
          </a:prstGeom>
          <a:ln w="12700" cmpd="sng">
            <a:solidFill>
              <a:schemeClr val="accent1">
                <a:lumMod val="40000"/>
                <a:lumOff val="6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26" name="正文"/>
          <p:cNvSpPr txBox="1"/>
          <p:nvPr>
            <p:custDataLst>
              <p:tags r:id="rId2"/>
            </p:custDataLst>
          </p:nvPr>
        </p:nvSpPr>
        <p:spPr>
          <a:xfrm>
            <a:off x="654755" y="4204290"/>
            <a:ext cx="2123917" cy="530667"/>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mn-ea"/>
                <a:sym typeface="+mn-ea"/>
              </a:rPr>
              <a:t>概念：将数字电路和模拟电路相结合的设计方法</a:t>
            </a:r>
          </a:p>
        </p:txBody>
      </p:sp>
      <p:cxnSp>
        <p:nvCxnSpPr>
          <p:cNvPr id="85" name="直接连接符 84"/>
          <p:cNvCxnSpPr/>
          <p:nvPr>
            <p:custDataLst>
              <p:tags r:id="rId3"/>
            </p:custDataLst>
          </p:nvPr>
        </p:nvCxnSpPr>
        <p:spPr>
          <a:xfrm flipV="1">
            <a:off x="3926161" y="3779756"/>
            <a:ext cx="3746" cy="1101290"/>
          </a:xfrm>
          <a:prstGeom prst="line">
            <a:avLst/>
          </a:prstGeom>
          <a:ln w="12700" cmpd="sng">
            <a:solidFill>
              <a:schemeClr val="accent1">
                <a:lumMod val="40000"/>
                <a:lumOff val="6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4" name="正文"/>
          <p:cNvSpPr txBox="1"/>
          <p:nvPr>
            <p:custDataLst>
              <p:tags r:id="rId4"/>
            </p:custDataLst>
          </p:nvPr>
        </p:nvSpPr>
        <p:spPr>
          <a:xfrm>
            <a:off x="2866076" y="5107672"/>
            <a:ext cx="2123917" cy="530667"/>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mn-ea"/>
                <a:sym typeface="+mn-ea"/>
              </a:rPr>
              <a:t>设计步骤：</a:t>
            </a:r>
          </a:p>
        </p:txBody>
      </p:sp>
      <p:cxnSp>
        <p:nvCxnSpPr>
          <p:cNvPr id="7" name="直接连接符 6"/>
          <p:cNvCxnSpPr/>
          <p:nvPr>
            <p:custDataLst>
              <p:tags r:id="rId5"/>
            </p:custDataLst>
          </p:nvPr>
        </p:nvCxnSpPr>
        <p:spPr>
          <a:xfrm>
            <a:off x="6139355" y="3826580"/>
            <a:ext cx="0" cy="550645"/>
          </a:xfrm>
          <a:prstGeom prst="line">
            <a:avLst/>
          </a:prstGeom>
          <a:ln w="12700" cmpd="sng">
            <a:solidFill>
              <a:schemeClr val="accent1">
                <a:lumMod val="40000"/>
                <a:lumOff val="60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 name="正文"/>
          <p:cNvSpPr txBox="1"/>
          <p:nvPr>
            <p:custDataLst>
              <p:tags r:id="rId6"/>
            </p:custDataLst>
          </p:nvPr>
        </p:nvSpPr>
        <p:spPr>
          <a:xfrm>
            <a:off x="5077397" y="4604475"/>
            <a:ext cx="2123917" cy="530667"/>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mn-ea"/>
                <a:sym typeface="+mn-ea"/>
              </a:rPr>
              <a:t>分析和优化电路结构</a:t>
            </a:r>
          </a:p>
        </p:txBody>
      </p:sp>
      <p:cxnSp>
        <p:nvCxnSpPr>
          <p:cNvPr id="84" name="直接连接符 83"/>
          <p:cNvCxnSpPr/>
          <p:nvPr>
            <p:custDataLst>
              <p:tags r:id="rId7"/>
            </p:custDataLst>
          </p:nvPr>
        </p:nvCxnSpPr>
        <p:spPr>
          <a:xfrm flipV="1">
            <a:off x="8349427" y="3779756"/>
            <a:ext cx="1873" cy="1446536"/>
          </a:xfrm>
          <a:prstGeom prst="line">
            <a:avLst/>
          </a:prstGeom>
          <a:ln w="12700" cmpd="sng">
            <a:solidFill>
              <a:schemeClr val="accent1">
                <a:lumMod val="40000"/>
                <a:lumOff val="6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8" name="正文"/>
          <p:cNvSpPr txBox="1"/>
          <p:nvPr>
            <p:custDataLst>
              <p:tags r:id="rId8"/>
            </p:custDataLst>
          </p:nvPr>
        </p:nvSpPr>
        <p:spPr>
          <a:xfrm>
            <a:off x="7288718" y="5446051"/>
            <a:ext cx="2123917" cy="530667"/>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mn-ea"/>
                <a:sym typeface="+mn-ea"/>
              </a:rPr>
              <a:t>集成数字和模拟电路模块</a:t>
            </a:r>
          </a:p>
        </p:txBody>
      </p:sp>
      <p:cxnSp>
        <p:nvCxnSpPr>
          <p:cNvPr id="32" name="直接连接符 31"/>
          <p:cNvCxnSpPr/>
          <p:nvPr>
            <p:custDataLst>
              <p:tags r:id="rId9"/>
            </p:custDataLst>
          </p:nvPr>
        </p:nvCxnSpPr>
        <p:spPr>
          <a:xfrm>
            <a:off x="10561997" y="3843436"/>
            <a:ext cx="0" cy="335881"/>
          </a:xfrm>
          <a:prstGeom prst="line">
            <a:avLst/>
          </a:prstGeom>
          <a:ln w="12700" cmpd="sng">
            <a:solidFill>
              <a:schemeClr val="accent1">
                <a:lumMod val="40000"/>
                <a:lumOff val="60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0" name="正文"/>
          <p:cNvSpPr txBox="1"/>
          <p:nvPr>
            <p:custDataLst>
              <p:tags r:id="rId10"/>
            </p:custDataLst>
          </p:nvPr>
        </p:nvSpPr>
        <p:spPr>
          <a:xfrm>
            <a:off x="9500038" y="4427170"/>
            <a:ext cx="2123917" cy="530667"/>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mn-ea"/>
                <a:sym typeface="+mn-ea"/>
              </a:rPr>
              <a:t>应用领域：消费电子、通信、医疗、汽车等</a:t>
            </a:r>
          </a:p>
        </p:txBody>
      </p:sp>
      <p:cxnSp>
        <p:nvCxnSpPr>
          <p:cNvPr id="33" name="直接连接符 32"/>
          <p:cNvCxnSpPr/>
          <p:nvPr>
            <p:custDataLst>
              <p:tags r:id="rId11"/>
            </p:custDataLst>
          </p:nvPr>
        </p:nvCxnSpPr>
        <p:spPr>
          <a:xfrm>
            <a:off x="2822374" y="2806450"/>
            <a:ext cx="0" cy="918990"/>
          </a:xfrm>
          <a:prstGeom prst="line">
            <a:avLst/>
          </a:prstGeom>
          <a:ln w="12700" cmpd="sng">
            <a:solidFill>
              <a:schemeClr val="accent1">
                <a:lumMod val="40000"/>
                <a:lumOff val="6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35" name="正文"/>
          <p:cNvSpPr txBox="1"/>
          <p:nvPr>
            <p:custDataLst>
              <p:tags r:id="rId12"/>
            </p:custDataLst>
          </p:nvPr>
        </p:nvSpPr>
        <p:spPr>
          <a:xfrm>
            <a:off x="1760415" y="2295137"/>
            <a:ext cx="2123917" cy="530667"/>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mn-ea"/>
                <a:sym typeface="+mn-ea"/>
              </a:rPr>
              <a:t>优点：提高集成度和性能，降低功耗和成本</a:t>
            </a:r>
          </a:p>
        </p:txBody>
      </p:sp>
      <p:sp>
        <p:nvSpPr>
          <p:cNvPr id="24" name="正文"/>
          <p:cNvSpPr txBox="1"/>
          <p:nvPr>
            <p:custDataLst>
              <p:tags r:id="rId13"/>
            </p:custDataLst>
          </p:nvPr>
        </p:nvSpPr>
        <p:spPr>
          <a:xfrm>
            <a:off x="3971736" y="2958159"/>
            <a:ext cx="2123917" cy="530667"/>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mn-ea"/>
                <a:sym typeface="+mn-ea"/>
              </a:rPr>
              <a:t>确定设计目标和要求</a:t>
            </a:r>
          </a:p>
        </p:txBody>
      </p:sp>
      <p:cxnSp>
        <p:nvCxnSpPr>
          <p:cNvPr id="97" name="直接连接符 96"/>
          <p:cNvCxnSpPr/>
          <p:nvPr>
            <p:custDataLst>
              <p:tags r:id="rId14"/>
            </p:custDataLst>
          </p:nvPr>
        </p:nvCxnSpPr>
        <p:spPr>
          <a:xfrm flipV="1">
            <a:off x="7243143" y="2410011"/>
            <a:ext cx="3746" cy="1309811"/>
          </a:xfrm>
          <a:prstGeom prst="line">
            <a:avLst/>
          </a:prstGeom>
          <a:ln w="12700" cmpd="sng">
            <a:solidFill>
              <a:schemeClr val="accent1">
                <a:lumMod val="40000"/>
                <a:lumOff val="60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8" name="正文"/>
          <p:cNvSpPr txBox="1"/>
          <p:nvPr>
            <p:custDataLst>
              <p:tags r:id="rId15"/>
            </p:custDataLst>
          </p:nvPr>
        </p:nvSpPr>
        <p:spPr>
          <a:xfrm>
            <a:off x="6183057" y="1908062"/>
            <a:ext cx="2123917" cy="530667"/>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mn-ea"/>
                <a:sym typeface="+mn-ea"/>
              </a:rPr>
              <a:t>设计数字和模拟电路模块</a:t>
            </a:r>
          </a:p>
        </p:txBody>
      </p:sp>
      <p:cxnSp>
        <p:nvCxnSpPr>
          <p:cNvPr id="101" name="直接连接符 100"/>
          <p:cNvCxnSpPr/>
          <p:nvPr>
            <p:custDataLst>
              <p:tags r:id="rId16"/>
            </p:custDataLst>
          </p:nvPr>
        </p:nvCxnSpPr>
        <p:spPr>
          <a:xfrm flipV="1">
            <a:off x="9454463" y="3282802"/>
            <a:ext cx="3746" cy="517556"/>
          </a:xfrm>
          <a:prstGeom prst="line">
            <a:avLst/>
          </a:prstGeom>
          <a:ln w="12700" cmpd="sng">
            <a:solidFill>
              <a:schemeClr val="accent1">
                <a:lumMod val="40000"/>
                <a:lumOff val="60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0" name="正文"/>
          <p:cNvSpPr txBox="1"/>
          <p:nvPr>
            <p:custDataLst>
              <p:tags r:id="rId17"/>
            </p:custDataLst>
          </p:nvPr>
        </p:nvSpPr>
        <p:spPr>
          <a:xfrm>
            <a:off x="8394378" y="2777107"/>
            <a:ext cx="2123917" cy="530667"/>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mn-ea"/>
                <a:sym typeface="+mn-ea"/>
              </a:rPr>
              <a:t>仿真和验证</a:t>
            </a:r>
          </a:p>
        </p:txBody>
      </p:sp>
      <p:cxnSp>
        <p:nvCxnSpPr>
          <p:cNvPr id="184" name="直接箭头连接符 183"/>
          <p:cNvCxnSpPr/>
          <p:nvPr>
            <p:custDataLst>
              <p:tags r:id="rId18"/>
            </p:custDataLst>
          </p:nvPr>
        </p:nvCxnSpPr>
        <p:spPr>
          <a:xfrm>
            <a:off x="681601" y="3784751"/>
            <a:ext cx="10777536" cy="0"/>
          </a:xfrm>
          <a:prstGeom prst="straightConnector1">
            <a:avLst/>
          </a:prstGeom>
          <a:ln w="19050">
            <a:gradFill>
              <a:gsLst>
                <a:gs pos="0">
                  <a:schemeClr val="accent1"/>
                </a:gs>
                <a:gs pos="100000">
                  <a:schemeClr val="accent1">
                    <a:lumMod val="60000"/>
                    <a:lumOff val="40000"/>
                  </a:schemeClr>
                </a:gs>
              </a:gsLst>
              <a:lin ang="10800000" scaled="1"/>
            </a:gradFill>
            <a:tailEnd type="arrow"/>
          </a:ln>
        </p:spPr>
        <p:style>
          <a:lnRef idx="1">
            <a:schemeClr val="accent1"/>
          </a:lnRef>
          <a:fillRef idx="0">
            <a:schemeClr val="accent1"/>
          </a:fillRef>
          <a:effectRef idx="0">
            <a:schemeClr val="accent1"/>
          </a:effectRef>
          <a:fontRef idx="minor">
            <a:schemeClr val="tx1"/>
          </a:fontRef>
        </p:style>
      </p:cxnSp>
      <p:sp>
        <p:nvSpPr>
          <p:cNvPr id="20" name="椭圆 19"/>
          <p:cNvSpPr/>
          <p:nvPr>
            <p:custDataLst>
              <p:tags r:id="rId19"/>
            </p:custDataLst>
          </p:nvPr>
        </p:nvSpPr>
        <p:spPr>
          <a:xfrm>
            <a:off x="1650536" y="3718573"/>
            <a:ext cx="132355" cy="132355"/>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600">
              <a:solidFill>
                <a:schemeClr val="accent1"/>
              </a:solidFill>
              <a:sym typeface="+mn-ea"/>
            </a:endParaRPr>
          </a:p>
        </p:txBody>
      </p:sp>
      <p:sp>
        <p:nvSpPr>
          <p:cNvPr id="18" name="椭圆 17"/>
          <p:cNvSpPr/>
          <p:nvPr>
            <p:custDataLst>
              <p:tags r:id="rId20"/>
            </p:custDataLst>
          </p:nvPr>
        </p:nvSpPr>
        <p:spPr>
          <a:xfrm>
            <a:off x="3861857" y="3718573"/>
            <a:ext cx="132355" cy="132355"/>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600">
              <a:solidFill>
                <a:schemeClr val="accent1"/>
              </a:solidFill>
              <a:sym typeface="+mn-ea"/>
            </a:endParaRPr>
          </a:p>
        </p:txBody>
      </p:sp>
      <p:sp>
        <p:nvSpPr>
          <p:cNvPr id="15" name="椭圆 14"/>
          <p:cNvSpPr/>
          <p:nvPr>
            <p:custDataLst>
              <p:tags r:id="rId21"/>
            </p:custDataLst>
          </p:nvPr>
        </p:nvSpPr>
        <p:spPr>
          <a:xfrm>
            <a:off x="6073178" y="3718573"/>
            <a:ext cx="132355" cy="132355"/>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600">
              <a:solidFill>
                <a:schemeClr val="accent1"/>
              </a:solidFill>
              <a:sym typeface="+mn-ea"/>
            </a:endParaRPr>
          </a:p>
        </p:txBody>
      </p:sp>
      <p:sp>
        <p:nvSpPr>
          <p:cNvPr id="22" name="椭圆 21"/>
          <p:cNvSpPr/>
          <p:nvPr>
            <p:custDataLst>
              <p:tags r:id="rId22"/>
            </p:custDataLst>
          </p:nvPr>
        </p:nvSpPr>
        <p:spPr>
          <a:xfrm>
            <a:off x="8284499" y="3718573"/>
            <a:ext cx="132355" cy="132355"/>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600">
              <a:solidFill>
                <a:schemeClr val="accent1"/>
              </a:solidFill>
              <a:sym typeface="+mn-ea"/>
            </a:endParaRPr>
          </a:p>
        </p:txBody>
      </p:sp>
      <p:sp>
        <p:nvSpPr>
          <p:cNvPr id="23" name="椭圆 22"/>
          <p:cNvSpPr/>
          <p:nvPr>
            <p:custDataLst>
              <p:tags r:id="rId23"/>
            </p:custDataLst>
          </p:nvPr>
        </p:nvSpPr>
        <p:spPr>
          <a:xfrm>
            <a:off x="10495819" y="3718573"/>
            <a:ext cx="132355" cy="132355"/>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600">
              <a:solidFill>
                <a:schemeClr val="accent1"/>
              </a:solidFill>
              <a:sym typeface="+mn-ea"/>
            </a:endParaRPr>
          </a:p>
        </p:txBody>
      </p:sp>
      <p:sp>
        <p:nvSpPr>
          <p:cNvPr id="19" name="椭圆 18"/>
          <p:cNvSpPr/>
          <p:nvPr>
            <p:custDataLst>
              <p:tags r:id="rId24"/>
            </p:custDataLst>
          </p:nvPr>
        </p:nvSpPr>
        <p:spPr>
          <a:xfrm>
            <a:off x="2756197" y="3718573"/>
            <a:ext cx="132355" cy="132355"/>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600">
              <a:solidFill>
                <a:schemeClr val="accent1"/>
              </a:solidFill>
              <a:sym typeface="+mn-ea"/>
            </a:endParaRPr>
          </a:p>
        </p:txBody>
      </p:sp>
      <p:sp>
        <p:nvSpPr>
          <p:cNvPr id="16" name="椭圆 15"/>
          <p:cNvSpPr/>
          <p:nvPr>
            <p:custDataLst>
              <p:tags r:id="rId25"/>
            </p:custDataLst>
          </p:nvPr>
        </p:nvSpPr>
        <p:spPr>
          <a:xfrm>
            <a:off x="4967517" y="3718573"/>
            <a:ext cx="132355" cy="132355"/>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600">
              <a:solidFill>
                <a:schemeClr val="accent1"/>
              </a:solidFill>
              <a:sym typeface="+mn-ea"/>
            </a:endParaRPr>
          </a:p>
        </p:txBody>
      </p:sp>
      <p:cxnSp>
        <p:nvCxnSpPr>
          <p:cNvPr id="6" name="直接连接符 5"/>
          <p:cNvCxnSpPr/>
          <p:nvPr>
            <p:custDataLst>
              <p:tags r:id="rId26"/>
            </p:custDataLst>
          </p:nvPr>
        </p:nvCxnSpPr>
        <p:spPr>
          <a:xfrm flipH="1">
            <a:off x="5031822" y="3460731"/>
            <a:ext cx="3746" cy="262836"/>
          </a:xfrm>
          <a:prstGeom prst="line">
            <a:avLst/>
          </a:prstGeom>
          <a:ln w="12700" cmpd="sng">
            <a:solidFill>
              <a:schemeClr val="accent1">
                <a:lumMod val="40000"/>
                <a:lumOff val="60000"/>
              </a:schemeClr>
            </a:solidFill>
            <a:prstDash val="solid"/>
            <a:headEnd type="oval"/>
          </a:ln>
        </p:spPr>
        <p:style>
          <a:lnRef idx="1">
            <a:schemeClr val="accent1"/>
          </a:lnRef>
          <a:fillRef idx="0">
            <a:schemeClr val="accent1"/>
          </a:fillRef>
          <a:effectRef idx="0">
            <a:schemeClr val="accent1"/>
          </a:effectRef>
          <a:fontRef idx="minor">
            <a:schemeClr val="tx1"/>
          </a:fontRef>
        </p:style>
      </p:cxnSp>
      <p:sp>
        <p:nvSpPr>
          <p:cNvPr id="14" name="椭圆 13"/>
          <p:cNvSpPr/>
          <p:nvPr>
            <p:custDataLst>
              <p:tags r:id="rId27"/>
            </p:custDataLst>
          </p:nvPr>
        </p:nvSpPr>
        <p:spPr>
          <a:xfrm>
            <a:off x="7178838" y="3718573"/>
            <a:ext cx="132355" cy="132355"/>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600">
              <a:solidFill>
                <a:schemeClr val="accent1"/>
              </a:solidFill>
              <a:sym typeface="+mn-ea"/>
            </a:endParaRPr>
          </a:p>
        </p:txBody>
      </p:sp>
      <p:sp>
        <p:nvSpPr>
          <p:cNvPr id="21" name="椭圆 20"/>
          <p:cNvSpPr/>
          <p:nvPr>
            <p:custDataLst>
              <p:tags r:id="rId28"/>
            </p:custDataLst>
          </p:nvPr>
        </p:nvSpPr>
        <p:spPr>
          <a:xfrm>
            <a:off x="9390159" y="3718573"/>
            <a:ext cx="132355" cy="132355"/>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p>
            <a:pPr lvl="0" algn="ctr">
              <a:buClrTx/>
              <a:buSzTx/>
              <a:buFontTx/>
            </a:pPr>
            <a:endParaRPr lang="zh-CN" altLang="en-US" sz="1600">
              <a:solidFill>
                <a:schemeClr val="accent1"/>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zh-CN" altLang="en-US"/>
              <a:t>PART FOUR</a:t>
            </a:r>
          </a:p>
        </p:txBody>
      </p:sp>
      <p:sp>
        <p:nvSpPr>
          <p:cNvPr id="5" name="标题 4"/>
          <p:cNvSpPr>
            <a:spLocks noGrp="1"/>
          </p:cNvSpPr>
          <p:nvPr>
            <p:ph type="title" idx="1"/>
            <p:custDataLst>
              <p:tags r:id="rId3"/>
            </p:custDataLst>
          </p:nvPr>
        </p:nvSpPr>
        <p:spPr>
          <a:xfrm>
            <a:off x="5358130" y="3256280"/>
            <a:ext cx="6634480" cy="768350"/>
          </a:xfrm>
        </p:spPr>
        <p:txBody>
          <a:bodyPr/>
          <a:lstStyle/>
          <a:p>
            <a:r>
              <a:rPr lang="zh-CN" altLang="en-US"/>
              <a:t>集成电路的设计工具</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电子设计自动化（EDA）工具</a:t>
            </a:r>
          </a:p>
        </p:txBody>
      </p:sp>
      <p:sp>
        <p:nvSpPr>
          <p:cNvPr id="12" name="任意多边形: 形状 11"/>
          <p:cNvSpPr/>
          <p:nvPr>
            <p:custDataLst>
              <p:tags r:id="rId2"/>
            </p:custDataLst>
          </p:nvPr>
        </p:nvSpPr>
        <p:spPr>
          <a:xfrm>
            <a:off x="654755" y="2398059"/>
            <a:ext cx="1595173" cy="55290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矩形 13"/>
          <p:cNvSpPr/>
          <p:nvPr>
            <p:custDataLst>
              <p:tags r:id="rId3"/>
            </p:custDataLst>
          </p:nvPr>
        </p:nvSpPr>
        <p:spPr>
          <a:xfrm>
            <a:off x="866386" y="2651634"/>
            <a:ext cx="4882120" cy="112933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0"/>
          <p:cNvSpPr txBox="1"/>
          <p:nvPr>
            <p:custDataLst>
              <p:tags r:id="rId4"/>
            </p:custDataLst>
          </p:nvPr>
        </p:nvSpPr>
        <p:spPr>
          <a:xfrm>
            <a:off x="1032258" y="2757767"/>
            <a:ext cx="4709892" cy="917701"/>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功能：用于集成电路的设计、仿真、验证等</a:t>
            </a:r>
          </a:p>
        </p:txBody>
      </p:sp>
      <p:sp>
        <p:nvSpPr>
          <p:cNvPr id="18" name="标题 5"/>
          <p:cNvSpPr>
            <a:spLocks noGrp="1"/>
          </p:cNvSpPr>
          <p:nvPr>
            <p:custDataLst>
              <p:tags r:id="rId5"/>
            </p:custDataLst>
          </p:nvPr>
        </p:nvSpPr>
        <p:spPr>
          <a:xfrm>
            <a:off x="866386" y="1983059"/>
            <a:ext cx="875121" cy="777250"/>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lvl="0" algn="ctr">
              <a:lnSpc>
                <a:spcPct val="130000"/>
              </a:lnSpc>
              <a:spcBef>
                <a:spcPts val="0"/>
              </a:spcBef>
              <a:buClrTx/>
              <a:buSzTx/>
              <a:buFont typeface="Arial" panose="020B0604020202020204" pitchFamily="34" charset="0"/>
            </a:pPr>
            <a:r>
              <a:rPr lang="en-US" altLang="zh-CN" sz="3200" b="1" spc="300">
                <a:solidFill>
                  <a:schemeClr val="accent1">
                    <a:lumMod val="50000"/>
                  </a:schemeClr>
                </a:solidFill>
                <a:latin typeface="+mn-ea"/>
                <a:ea typeface="+mn-ea"/>
                <a:sym typeface="+mn-ea"/>
              </a:rPr>
              <a:t>01</a:t>
            </a:r>
          </a:p>
        </p:txBody>
      </p:sp>
      <p:sp>
        <p:nvSpPr>
          <p:cNvPr id="20" name="任意多边形: 形状 19"/>
          <p:cNvSpPr/>
          <p:nvPr>
            <p:custDataLst>
              <p:tags r:id="rId6"/>
            </p:custDataLst>
          </p:nvPr>
        </p:nvSpPr>
        <p:spPr>
          <a:xfrm>
            <a:off x="654755" y="4545505"/>
            <a:ext cx="1595173" cy="55290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2" name="矩形 21"/>
          <p:cNvSpPr/>
          <p:nvPr>
            <p:custDataLst>
              <p:tags r:id="rId7"/>
            </p:custDataLst>
          </p:nvPr>
        </p:nvSpPr>
        <p:spPr>
          <a:xfrm>
            <a:off x="866386" y="4799081"/>
            <a:ext cx="4882120" cy="112933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0"/>
          <p:cNvSpPr txBox="1"/>
          <p:nvPr>
            <p:custDataLst>
              <p:tags r:id="rId8"/>
            </p:custDataLst>
          </p:nvPr>
        </p:nvSpPr>
        <p:spPr>
          <a:xfrm>
            <a:off x="1032258" y="4905214"/>
            <a:ext cx="4709892" cy="917701"/>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代表软件：Cadence、Mentor Graphics、Synopsys等</a:t>
            </a:r>
          </a:p>
        </p:txBody>
      </p:sp>
      <p:sp>
        <p:nvSpPr>
          <p:cNvPr id="26" name="标题 5"/>
          <p:cNvSpPr>
            <a:spLocks noGrp="1"/>
          </p:cNvSpPr>
          <p:nvPr>
            <p:custDataLst>
              <p:tags r:id="rId9"/>
            </p:custDataLst>
          </p:nvPr>
        </p:nvSpPr>
        <p:spPr>
          <a:xfrm>
            <a:off x="866386" y="4131141"/>
            <a:ext cx="875121" cy="777250"/>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3">
                    <a:lumMod val="50000"/>
                  </a:schemeClr>
                </a:solidFill>
                <a:latin typeface="+mn-ea"/>
                <a:ea typeface="+mn-ea"/>
              </a:rPr>
              <a:t>03</a:t>
            </a:r>
          </a:p>
        </p:txBody>
      </p:sp>
      <p:sp>
        <p:nvSpPr>
          <p:cNvPr id="36" name="任意多边形: 形状 35"/>
          <p:cNvSpPr/>
          <p:nvPr>
            <p:custDataLst>
              <p:tags r:id="rId10"/>
            </p:custDataLst>
          </p:nvPr>
        </p:nvSpPr>
        <p:spPr>
          <a:xfrm>
            <a:off x="6529569" y="2372002"/>
            <a:ext cx="1595173" cy="55290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8" name="矩形 37"/>
          <p:cNvSpPr/>
          <p:nvPr>
            <p:custDataLst>
              <p:tags r:id="rId11"/>
            </p:custDataLst>
          </p:nvPr>
        </p:nvSpPr>
        <p:spPr>
          <a:xfrm>
            <a:off x="6741835" y="2625577"/>
            <a:ext cx="4882120" cy="1129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10"/>
          <p:cNvSpPr txBox="1"/>
          <p:nvPr>
            <p:custDataLst>
              <p:tags r:id="rId12"/>
            </p:custDataLst>
          </p:nvPr>
        </p:nvSpPr>
        <p:spPr>
          <a:xfrm>
            <a:off x="6907708" y="2731710"/>
            <a:ext cx="4709892" cy="917701"/>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主要类型：电路设计工具、仿真工具、验证工具等</a:t>
            </a:r>
          </a:p>
        </p:txBody>
      </p:sp>
      <p:sp>
        <p:nvSpPr>
          <p:cNvPr id="42" name="标题 5"/>
          <p:cNvSpPr>
            <a:spLocks noGrp="1"/>
          </p:cNvSpPr>
          <p:nvPr>
            <p:custDataLst>
              <p:tags r:id="rId13"/>
            </p:custDataLst>
          </p:nvPr>
        </p:nvSpPr>
        <p:spPr>
          <a:xfrm>
            <a:off x="6741835" y="1957003"/>
            <a:ext cx="875121" cy="777250"/>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2">
                    <a:lumMod val="50000"/>
                  </a:schemeClr>
                </a:solidFill>
                <a:latin typeface="+mn-ea"/>
                <a:ea typeface="+mn-ea"/>
              </a:rPr>
              <a:t>02</a:t>
            </a:r>
          </a:p>
        </p:txBody>
      </p:sp>
      <p:sp>
        <p:nvSpPr>
          <p:cNvPr id="44" name="任意多边形: 形状 43"/>
          <p:cNvSpPr/>
          <p:nvPr>
            <p:custDataLst>
              <p:tags r:id="rId14"/>
            </p:custDataLst>
          </p:nvPr>
        </p:nvSpPr>
        <p:spPr>
          <a:xfrm>
            <a:off x="6529569" y="4527075"/>
            <a:ext cx="1595173" cy="55290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6" name="矩形 45"/>
          <p:cNvSpPr/>
          <p:nvPr>
            <p:custDataLst>
              <p:tags r:id="rId15"/>
            </p:custDataLst>
          </p:nvPr>
        </p:nvSpPr>
        <p:spPr>
          <a:xfrm>
            <a:off x="6741835" y="4780650"/>
            <a:ext cx="4882120" cy="112933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10"/>
          <p:cNvSpPr txBox="1"/>
          <p:nvPr>
            <p:custDataLst>
              <p:tags r:id="rId16"/>
            </p:custDataLst>
          </p:nvPr>
        </p:nvSpPr>
        <p:spPr>
          <a:xfrm>
            <a:off x="6907708" y="4886783"/>
            <a:ext cx="4709892" cy="917701"/>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发展趋势：智能化、自动化、云端化等</a:t>
            </a:r>
          </a:p>
        </p:txBody>
      </p:sp>
      <p:sp>
        <p:nvSpPr>
          <p:cNvPr id="50" name="标题 5"/>
          <p:cNvSpPr>
            <a:spLocks noGrp="1"/>
          </p:cNvSpPr>
          <p:nvPr>
            <p:custDataLst>
              <p:tags r:id="rId17"/>
            </p:custDataLst>
          </p:nvPr>
        </p:nvSpPr>
        <p:spPr>
          <a:xfrm>
            <a:off x="6741835" y="4112711"/>
            <a:ext cx="875121" cy="777250"/>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4">
                    <a:lumMod val="50000"/>
                  </a:schemeClr>
                </a:solidFill>
                <a:latin typeface="+mn-ea"/>
                <a:ea typeface="+mn-ea"/>
              </a:rPr>
              <a:t>04</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仿真工具</a:t>
            </a:r>
          </a:p>
        </p:txBody>
      </p:sp>
      <p:sp>
        <p:nvSpPr>
          <p:cNvPr id="80" name="矩形: 单圆角 79"/>
          <p:cNvSpPr/>
          <p:nvPr>
            <p:custDataLst>
              <p:tags r:id="rId1"/>
            </p:custDataLst>
          </p:nvPr>
        </p:nvSpPr>
        <p:spPr>
          <a:xfrm flipV="1">
            <a:off x="699861" y="1562790"/>
            <a:ext cx="5283626" cy="2229764"/>
          </a:xfrm>
          <a:prstGeom prst="round1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custDataLst>
              <p:tags r:id="rId2"/>
            </p:custDataLst>
          </p:nvPr>
        </p:nvSpPr>
        <p:spPr>
          <a:xfrm>
            <a:off x="2475673" y="1562790"/>
            <a:ext cx="1732638" cy="657120"/>
          </a:xfrm>
          <a:prstGeom prst="rect">
            <a:avLst/>
          </a:prstGeom>
          <a:gradFill>
            <a:gsLst>
              <a:gs pos="0">
                <a:schemeClr val="accent1">
                  <a:lumMod val="60000"/>
                  <a:lumOff val="40000"/>
                </a:schemeClr>
              </a:gs>
              <a:gs pos="85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algn="ctr"/>
            <a:r>
              <a:rPr lang="en-US" altLang="zh-CN" sz="3600" b="1"/>
              <a:t>01</a:t>
            </a:r>
          </a:p>
        </p:txBody>
      </p:sp>
      <p:sp>
        <p:nvSpPr>
          <p:cNvPr id="82" name="文本框 178"/>
          <p:cNvSpPr txBox="1"/>
          <p:nvPr>
            <p:custDataLst>
              <p:tags r:id="rId3"/>
            </p:custDataLst>
          </p:nvPr>
        </p:nvSpPr>
        <p:spPr>
          <a:xfrm>
            <a:off x="764621" y="2464346"/>
            <a:ext cx="5156011" cy="1180276"/>
          </a:xfrm>
          <a:prstGeom prst="rect">
            <a:avLst/>
          </a:prstGeom>
          <a:noFill/>
        </p:spPr>
        <p:txBody>
          <a:bodyPr vert="horz" wrap="square" lIns="91440" tIns="45720" rIns="91440" bIns="45720" rtlCol="0" anchor="t" anchorCtr="0">
            <a:normAutofit/>
          </a:bodyPr>
          <a:lstStyle>
            <a:defPPr>
              <a:defRPr lang="zh-CN"/>
            </a:defPPr>
            <a:lvl1pPr algn="ctr" fontAlgn="auto">
              <a:lnSpc>
                <a:spcPct val="130000"/>
              </a:lnSpc>
              <a:defRPr sz="4400" b="1" spc="150">
                <a:gradFill>
                  <a:gsLst>
                    <a:gs pos="0">
                      <a:schemeClr val="accent1">
                        <a:alpha val="70000"/>
                      </a:schemeClr>
                    </a:gs>
                    <a:gs pos="100000">
                      <a:schemeClr val="accent1"/>
                    </a:gs>
                  </a:gsLst>
                  <a:lin ang="4200000" scaled="0"/>
                </a:gradFill>
                <a:latin typeface="Arial" panose="020B0604020202020204" pitchFamily="34" charset="0"/>
                <a:ea typeface="Microsoft YaHei"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latin typeface="+mn-ea"/>
                <a:ea typeface="+mn-ea"/>
                <a:sym typeface="+mn-ea"/>
              </a:rPr>
              <a:t>功能：用于验证集成电路设计的正确性和性能</a:t>
            </a:r>
          </a:p>
        </p:txBody>
      </p:sp>
      <p:sp>
        <p:nvSpPr>
          <p:cNvPr id="6" name="矩形: 单圆角 79"/>
          <p:cNvSpPr/>
          <p:nvPr>
            <p:custDataLst>
              <p:tags r:id="rId4"/>
            </p:custDataLst>
          </p:nvPr>
        </p:nvSpPr>
        <p:spPr>
          <a:xfrm flipV="1">
            <a:off x="699861" y="4092226"/>
            <a:ext cx="5283626" cy="2229764"/>
          </a:xfrm>
          <a:prstGeom prst="round1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5"/>
            </p:custDataLst>
          </p:nvPr>
        </p:nvSpPr>
        <p:spPr>
          <a:xfrm>
            <a:off x="2475673" y="4092226"/>
            <a:ext cx="1732638" cy="657120"/>
          </a:xfrm>
          <a:prstGeom prst="rect">
            <a:avLst/>
          </a:prstGeom>
          <a:gradFill>
            <a:gsLst>
              <a:gs pos="0">
                <a:schemeClr val="accent1">
                  <a:lumMod val="60000"/>
                  <a:lumOff val="40000"/>
                </a:schemeClr>
              </a:gs>
              <a:gs pos="85000">
                <a:schemeClr val="accent1"/>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algn="ctr"/>
            <a:r>
              <a:rPr lang="en-US" altLang="zh-CN" sz="3600" b="1"/>
              <a:t>03</a:t>
            </a:r>
          </a:p>
        </p:txBody>
      </p:sp>
      <p:sp>
        <p:nvSpPr>
          <p:cNvPr id="8" name="文本框 178"/>
          <p:cNvSpPr txBox="1"/>
          <p:nvPr>
            <p:custDataLst>
              <p:tags r:id="rId6"/>
            </p:custDataLst>
          </p:nvPr>
        </p:nvSpPr>
        <p:spPr>
          <a:xfrm>
            <a:off x="764621" y="4993782"/>
            <a:ext cx="5156011" cy="1180276"/>
          </a:xfrm>
          <a:prstGeom prst="rect">
            <a:avLst/>
          </a:prstGeom>
          <a:noFill/>
        </p:spPr>
        <p:txBody>
          <a:bodyPr vert="horz" wrap="square" lIns="91440" tIns="45720" rIns="91440" bIns="45720" rtlCol="0" anchor="t" anchorCtr="0">
            <a:normAutofit/>
          </a:bodyPr>
          <a:lstStyle>
            <a:defPPr>
              <a:defRPr lang="zh-CN"/>
            </a:defPPr>
            <a:lvl1pPr algn="ctr" fontAlgn="auto">
              <a:lnSpc>
                <a:spcPct val="130000"/>
              </a:lnSpc>
              <a:defRPr sz="4400" b="1" spc="150">
                <a:gradFill>
                  <a:gsLst>
                    <a:gs pos="0">
                      <a:schemeClr val="accent1">
                        <a:alpha val="70000"/>
                      </a:schemeClr>
                    </a:gs>
                    <a:gs pos="100000">
                      <a:schemeClr val="accent1"/>
                    </a:gs>
                  </a:gsLst>
                  <a:lin ang="4200000" scaled="0"/>
                </a:gradFill>
                <a:latin typeface="Arial" panose="020B0604020202020204" pitchFamily="34" charset="0"/>
                <a:ea typeface="Microsoft YaHei"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500" dirty="0">
                <a:latin typeface="+mn-ea"/>
                <a:ea typeface="+mn-ea"/>
                <a:sym typeface="+mn-ea"/>
              </a:rPr>
              <a:t>仿真类型：功能仿真、时序仿真、功耗仿真等</a:t>
            </a:r>
          </a:p>
        </p:txBody>
      </p:sp>
      <p:sp>
        <p:nvSpPr>
          <p:cNvPr id="13" name="矩形: 单圆角 79"/>
          <p:cNvSpPr/>
          <p:nvPr>
            <p:custDataLst>
              <p:tags r:id="rId7"/>
            </p:custDataLst>
          </p:nvPr>
        </p:nvSpPr>
        <p:spPr>
          <a:xfrm flipV="1">
            <a:off x="6295223" y="1562790"/>
            <a:ext cx="5283626" cy="2229764"/>
          </a:xfrm>
          <a:prstGeom prst="round1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8"/>
            </p:custDataLst>
          </p:nvPr>
        </p:nvSpPr>
        <p:spPr>
          <a:xfrm>
            <a:off x="8071034" y="1562790"/>
            <a:ext cx="1732638" cy="656485"/>
          </a:xfrm>
          <a:prstGeom prst="rect">
            <a:avLst/>
          </a:prstGeom>
          <a:gradFill>
            <a:gsLst>
              <a:gs pos="0">
                <a:schemeClr val="accent6">
                  <a:lumMod val="60000"/>
                  <a:lumOff val="40000"/>
                </a:schemeClr>
              </a:gs>
              <a:gs pos="85000">
                <a:schemeClr val="accent6"/>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algn="ctr"/>
            <a:r>
              <a:rPr lang="en-US" altLang="zh-CN" sz="3600" b="1" dirty="0"/>
              <a:t>02</a:t>
            </a:r>
          </a:p>
        </p:txBody>
      </p:sp>
      <p:sp>
        <p:nvSpPr>
          <p:cNvPr id="15" name="文本框 178"/>
          <p:cNvSpPr txBox="1"/>
          <p:nvPr>
            <p:custDataLst>
              <p:tags r:id="rId9"/>
            </p:custDataLst>
          </p:nvPr>
        </p:nvSpPr>
        <p:spPr>
          <a:xfrm>
            <a:off x="6359982" y="2464346"/>
            <a:ext cx="5156011" cy="1179355"/>
          </a:xfrm>
          <a:prstGeom prst="rect">
            <a:avLst/>
          </a:prstGeom>
          <a:noFill/>
        </p:spPr>
        <p:txBody>
          <a:bodyPr vert="horz" wrap="square" lIns="91440" tIns="45720" rIns="91440" bIns="45720" rtlCol="0" anchor="t" anchorCtr="0">
            <a:normAutofit fontScale="77500" lnSpcReduction="10000"/>
          </a:bodyPr>
          <a:lstStyle>
            <a:defPPr>
              <a:defRPr lang="zh-CN"/>
            </a:defPPr>
            <a:lvl1pPr algn="ctr" fontAlgn="auto">
              <a:lnSpc>
                <a:spcPct val="130000"/>
              </a:lnSpc>
              <a:defRPr sz="4400" b="1" spc="150">
                <a:gradFill>
                  <a:gsLst>
                    <a:gs pos="0">
                      <a:schemeClr val="accent6">
                        <a:alpha val="70000"/>
                      </a:schemeClr>
                    </a:gs>
                    <a:gs pos="100000">
                      <a:schemeClr val="accent6"/>
                    </a:gs>
                  </a:gsLst>
                  <a:lin ang="4200000" scaled="0"/>
                </a:gradFill>
                <a:latin typeface="Arial" panose="020B0604020202020204" pitchFamily="34" charset="0"/>
                <a:ea typeface="Microsoft YaHei"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latin typeface="+mn-ea"/>
                <a:ea typeface="+mn-ea"/>
                <a:sym typeface="+mn-ea"/>
              </a:rPr>
              <a:t>常用工具：HSpice、Cadence、Mentor Graphics等</a:t>
            </a:r>
          </a:p>
        </p:txBody>
      </p:sp>
      <p:sp>
        <p:nvSpPr>
          <p:cNvPr id="17" name="矩形: 单圆角 79"/>
          <p:cNvSpPr/>
          <p:nvPr>
            <p:custDataLst>
              <p:tags r:id="rId10"/>
            </p:custDataLst>
          </p:nvPr>
        </p:nvSpPr>
        <p:spPr>
          <a:xfrm flipV="1">
            <a:off x="6295223" y="4092226"/>
            <a:ext cx="5283626" cy="2229764"/>
          </a:xfrm>
          <a:prstGeom prst="round1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11"/>
            </p:custDataLst>
          </p:nvPr>
        </p:nvSpPr>
        <p:spPr>
          <a:xfrm>
            <a:off x="8071034" y="4092226"/>
            <a:ext cx="1732638" cy="656485"/>
          </a:xfrm>
          <a:prstGeom prst="rect">
            <a:avLst/>
          </a:prstGeom>
          <a:gradFill>
            <a:gsLst>
              <a:gs pos="0">
                <a:schemeClr val="accent6">
                  <a:lumMod val="60000"/>
                  <a:lumOff val="40000"/>
                </a:schemeClr>
              </a:gs>
              <a:gs pos="85000">
                <a:schemeClr val="accent6"/>
              </a:gs>
            </a:gsLst>
            <a:lin ang="27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rmAutofit/>
          </a:bodyPr>
          <a:lstStyle/>
          <a:p>
            <a:pPr algn="ctr"/>
            <a:r>
              <a:rPr lang="en-US" altLang="zh-CN" sz="3600" b="1"/>
              <a:t>04</a:t>
            </a:r>
          </a:p>
        </p:txBody>
      </p:sp>
      <p:sp>
        <p:nvSpPr>
          <p:cNvPr id="19" name="文本框 178"/>
          <p:cNvSpPr txBox="1"/>
          <p:nvPr>
            <p:custDataLst>
              <p:tags r:id="rId12"/>
            </p:custDataLst>
          </p:nvPr>
        </p:nvSpPr>
        <p:spPr>
          <a:xfrm>
            <a:off x="6359982" y="4993782"/>
            <a:ext cx="5156011" cy="1179355"/>
          </a:xfrm>
          <a:prstGeom prst="rect">
            <a:avLst/>
          </a:prstGeom>
          <a:noFill/>
        </p:spPr>
        <p:txBody>
          <a:bodyPr vert="horz" wrap="square" lIns="91440" tIns="45720" rIns="91440" bIns="45720" rtlCol="0" anchor="t" anchorCtr="0">
            <a:normAutofit fontScale="85000" lnSpcReduction="10000"/>
          </a:bodyPr>
          <a:lstStyle>
            <a:defPPr>
              <a:defRPr lang="zh-CN"/>
            </a:defPPr>
            <a:lvl1pPr algn="ctr" fontAlgn="auto">
              <a:lnSpc>
                <a:spcPct val="130000"/>
              </a:lnSpc>
              <a:defRPr sz="4400" b="1" spc="150">
                <a:gradFill>
                  <a:gsLst>
                    <a:gs pos="0">
                      <a:schemeClr val="accent6">
                        <a:alpha val="70000"/>
                      </a:schemeClr>
                    </a:gs>
                    <a:gs pos="100000">
                      <a:schemeClr val="accent6"/>
                    </a:gs>
                  </a:gsLst>
                  <a:lin ang="4200000" scaled="0"/>
                </a:gradFill>
                <a:latin typeface="Arial" panose="020B0604020202020204" pitchFamily="34" charset="0"/>
                <a:ea typeface="Microsoft YaHei"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latin typeface="+mn-ea"/>
                <a:ea typeface="+mn-ea"/>
                <a:sym typeface="+mn-ea"/>
              </a:rPr>
              <a:t>仿真步骤：建立模型、设置参数、运行仿真、分析结果等</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4"/>
            <p:custDataLst>
              <p:tags r:id="rId2"/>
            </p:custDataLst>
          </p:nvPr>
        </p:nvSpPr>
        <p:spPr/>
        <p:txBody>
          <a:bodyPr/>
          <a:lstStyle/>
          <a:p>
            <a:r>
              <a:rPr lang="zh-CN" altLang="en-US"/>
              <a:t>目录</a:t>
            </a:r>
          </a:p>
        </p:txBody>
      </p:sp>
      <p:sp>
        <p:nvSpPr>
          <p:cNvPr id="48" name="序号"/>
          <p:cNvSpPr txBox="1"/>
          <p:nvPr>
            <p:custDataLst>
              <p:tags r:id="rId3"/>
            </p:custDataLst>
          </p:nvPr>
        </p:nvSpPr>
        <p:spPr>
          <a:xfrm>
            <a:off x="5111115" y="1776095"/>
            <a:ext cx="2805430" cy="450215"/>
          </a:xfrm>
          <a:prstGeom prst="rect">
            <a:avLst/>
          </a:prstGeom>
          <a:noFill/>
        </p:spPr>
        <p:txBody>
          <a:bodyPr wrap="square" lIns="0" tIns="0" rIns="0" bIns="0" rtlCol="0" anchor="ctr">
            <a:normAutofit/>
          </a:bodyPr>
          <a:lstStyle/>
          <a:p>
            <a:r>
              <a:rPr lang="en-US" dirty="0">
                <a:solidFill>
                  <a:schemeClr val="accent5"/>
                </a:solidFill>
                <a:latin typeface="+mj-ea"/>
                <a:ea typeface="+mj-ea"/>
                <a:cs typeface="汉仪粗圆简" panose="02010600000101010101" charset="-122"/>
              </a:rPr>
              <a:t>PART One</a:t>
            </a:r>
          </a:p>
        </p:txBody>
      </p:sp>
      <p:sp>
        <p:nvSpPr>
          <p:cNvPr id="50" name="标题"/>
          <p:cNvSpPr txBox="1"/>
          <p:nvPr>
            <p:custDataLst>
              <p:tags r:id="rId4"/>
            </p:custDataLst>
          </p:nvPr>
        </p:nvSpPr>
        <p:spPr>
          <a:xfrm>
            <a:off x="5111115" y="2194560"/>
            <a:ext cx="3052445" cy="945515"/>
          </a:xfrm>
          <a:prstGeom prst="rect">
            <a:avLst/>
          </a:prstGeom>
          <a:noFill/>
        </p:spPr>
        <p:txBody>
          <a:bodyPr wrap="square" lIns="0" tIns="0" rIns="0" bIns="0" rtlCol="0" anchor="t"/>
          <a:lstStyle/>
          <a:p>
            <a:r>
              <a:rPr lang="zh-CN" altLang="en-US" sz="2800" dirty="0">
                <a:solidFill>
                  <a:schemeClr val="lt1">
                    <a:lumMod val="100000"/>
                  </a:schemeClr>
                </a:solidFill>
                <a:latin typeface="+mj-ea"/>
                <a:ea typeface="+mj-ea"/>
                <a:cs typeface="汉仪粗圆简" panose="02010600000101010101" charset="-122"/>
                <a:sym typeface="+mn-ea"/>
              </a:rPr>
              <a:t>集成电路设计概述</a:t>
            </a:r>
          </a:p>
        </p:txBody>
      </p:sp>
      <p:sp>
        <p:nvSpPr>
          <p:cNvPr id="10" name="序号"/>
          <p:cNvSpPr txBox="1"/>
          <p:nvPr>
            <p:custDataLst>
              <p:tags r:id="rId5"/>
            </p:custDataLst>
          </p:nvPr>
        </p:nvSpPr>
        <p:spPr>
          <a:xfrm>
            <a:off x="8554085" y="1776095"/>
            <a:ext cx="2805430" cy="450215"/>
          </a:xfrm>
          <a:prstGeom prst="rect">
            <a:avLst/>
          </a:prstGeom>
          <a:noFill/>
        </p:spPr>
        <p:txBody>
          <a:bodyPr wrap="square" lIns="0" tIns="0" rIns="0" bIns="0" rtlCol="0" anchor="ctr">
            <a:normAutofit/>
          </a:bodyPr>
          <a:lstStyle/>
          <a:p>
            <a:r>
              <a:rPr lang="en-US" dirty="0">
                <a:solidFill>
                  <a:schemeClr val="accent5"/>
                </a:solidFill>
                <a:latin typeface="+mj-ea"/>
                <a:ea typeface="+mj-ea"/>
                <a:cs typeface="汉仪粗圆简" panose="02010600000101010101" charset="-122"/>
              </a:rPr>
              <a:t>PART Two</a:t>
            </a:r>
          </a:p>
        </p:txBody>
      </p:sp>
      <p:sp>
        <p:nvSpPr>
          <p:cNvPr id="11" name="标题"/>
          <p:cNvSpPr txBox="1"/>
          <p:nvPr>
            <p:custDataLst>
              <p:tags r:id="rId6"/>
            </p:custDataLst>
          </p:nvPr>
        </p:nvSpPr>
        <p:spPr>
          <a:xfrm>
            <a:off x="8554085" y="2194560"/>
            <a:ext cx="3052445" cy="945515"/>
          </a:xfrm>
          <a:prstGeom prst="rect">
            <a:avLst/>
          </a:prstGeom>
          <a:noFill/>
        </p:spPr>
        <p:txBody>
          <a:bodyPr wrap="square" lIns="0" tIns="0" rIns="0" bIns="0" rtlCol="0" anchor="t">
            <a:normAutofit/>
          </a:bodyPr>
          <a:lstStyle/>
          <a:p>
            <a:r>
              <a:rPr lang="zh-CN" altLang="en-US" sz="2800" dirty="0">
                <a:solidFill>
                  <a:schemeClr val="lt1">
                    <a:lumMod val="100000"/>
                  </a:schemeClr>
                </a:solidFill>
                <a:latin typeface="+mj-ea"/>
                <a:ea typeface="+mj-ea"/>
                <a:cs typeface="汉仪粗圆简" panose="02010600000101010101" charset="-122"/>
                <a:sym typeface="+mn-ea"/>
              </a:rPr>
              <a:t>集成电路的设计阶段</a:t>
            </a:r>
          </a:p>
        </p:txBody>
      </p:sp>
      <p:sp>
        <p:nvSpPr>
          <p:cNvPr id="15" name="序号"/>
          <p:cNvSpPr txBox="1"/>
          <p:nvPr>
            <p:custDataLst>
              <p:tags r:id="rId7"/>
            </p:custDataLst>
          </p:nvPr>
        </p:nvSpPr>
        <p:spPr>
          <a:xfrm>
            <a:off x="5111115" y="3225165"/>
            <a:ext cx="2805430" cy="450215"/>
          </a:xfrm>
          <a:prstGeom prst="rect">
            <a:avLst/>
          </a:prstGeom>
          <a:noFill/>
        </p:spPr>
        <p:txBody>
          <a:bodyPr wrap="square" lIns="0" tIns="0" rIns="0" bIns="0" rtlCol="0" anchor="ctr">
            <a:normAutofit/>
          </a:bodyPr>
          <a:lstStyle/>
          <a:p>
            <a:r>
              <a:rPr lang="en-US" dirty="0">
                <a:solidFill>
                  <a:schemeClr val="accent5"/>
                </a:solidFill>
                <a:latin typeface="+mj-ea"/>
                <a:ea typeface="+mj-ea"/>
                <a:cs typeface="汉仪粗圆简" panose="02010600000101010101" charset="-122"/>
              </a:rPr>
              <a:t>PART Three</a:t>
            </a:r>
          </a:p>
        </p:txBody>
      </p:sp>
      <p:sp>
        <p:nvSpPr>
          <p:cNvPr id="16" name="标题"/>
          <p:cNvSpPr txBox="1"/>
          <p:nvPr>
            <p:custDataLst>
              <p:tags r:id="rId8"/>
            </p:custDataLst>
          </p:nvPr>
        </p:nvSpPr>
        <p:spPr>
          <a:xfrm>
            <a:off x="5111115" y="3643630"/>
            <a:ext cx="3052445" cy="945515"/>
          </a:xfrm>
          <a:prstGeom prst="rect">
            <a:avLst/>
          </a:prstGeom>
          <a:noFill/>
        </p:spPr>
        <p:txBody>
          <a:bodyPr wrap="square" lIns="0" tIns="0" rIns="0" bIns="0" rtlCol="0" anchor="t">
            <a:normAutofit/>
          </a:bodyPr>
          <a:lstStyle/>
          <a:p>
            <a:r>
              <a:rPr lang="zh-CN" altLang="en-US" sz="2800" dirty="0">
                <a:solidFill>
                  <a:schemeClr val="lt1">
                    <a:lumMod val="100000"/>
                  </a:schemeClr>
                </a:solidFill>
                <a:latin typeface="+mj-ea"/>
                <a:ea typeface="+mj-ea"/>
                <a:cs typeface="汉仪粗圆简" panose="02010600000101010101" charset="-122"/>
                <a:sym typeface="+mn-ea"/>
              </a:rPr>
              <a:t>集成电路的设计方法</a:t>
            </a:r>
          </a:p>
        </p:txBody>
      </p:sp>
      <p:sp>
        <p:nvSpPr>
          <p:cNvPr id="18" name="序号"/>
          <p:cNvSpPr txBox="1"/>
          <p:nvPr>
            <p:custDataLst>
              <p:tags r:id="rId9"/>
            </p:custDataLst>
          </p:nvPr>
        </p:nvSpPr>
        <p:spPr>
          <a:xfrm>
            <a:off x="8554085" y="3225165"/>
            <a:ext cx="2805430" cy="450215"/>
          </a:xfrm>
          <a:prstGeom prst="rect">
            <a:avLst/>
          </a:prstGeom>
          <a:noFill/>
        </p:spPr>
        <p:txBody>
          <a:bodyPr wrap="square" lIns="0" tIns="0" rIns="0" bIns="0" rtlCol="0" anchor="ctr">
            <a:normAutofit/>
          </a:bodyPr>
          <a:lstStyle/>
          <a:p>
            <a:r>
              <a:rPr lang="en-US" dirty="0">
                <a:solidFill>
                  <a:schemeClr val="accent5"/>
                </a:solidFill>
                <a:latin typeface="+mj-ea"/>
                <a:ea typeface="+mj-ea"/>
                <a:cs typeface="汉仪粗圆简" panose="02010600000101010101" charset="-122"/>
              </a:rPr>
              <a:t>PART Four</a:t>
            </a:r>
          </a:p>
        </p:txBody>
      </p:sp>
      <p:sp>
        <p:nvSpPr>
          <p:cNvPr id="19" name="标题"/>
          <p:cNvSpPr txBox="1"/>
          <p:nvPr>
            <p:custDataLst>
              <p:tags r:id="rId10"/>
            </p:custDataLst>
          </p:nvPr>
        </p:nvSpPr>
        <p:spPr>
          <a:xfrm>
            <a:off x="8554085" y="3643630"/>
            <a:ext cx="3052445" cy="945515"/>
          </a:xfrm>
          <a:prstGeom prst="rect">
            <a:avLst/>
          </a:prstGeom>
          <a:noFill/>
        </p:spPr>
        <p:txBody>
          <a:bodyPr wrap="square" lIns="0" tIns="0" rIns="0" bIns="0" rtlCol="0" anchor="t">
            <a:normAutofit/>
          </a:bodyPr>
          <a:lstStyle/>
          <a:p>
            <a:r>
              <a:rPr lang="zh-CN" altLang="en-US" sz="2800" dirty="0">
                <a:solidFill>
                  <a:schemeClr val="lt1">
                    <a:lumMod val="100000"/>
                  </a:schemeClr>
                </a:solidFill>
                <a:latin typeface="+mj-ea"/>
                <a:ea typeface="+mj-ea"/>
                <a:cs typeface="汉仪粗圆简" panose="02010600000101010101" charset="-122"/>
                <a:sym typeface="+mn-ea"/>
              </a:rPr>
              <a:t>集成电路的设计工具</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测试工具</a:t>
            </a:r>
          </a:p>
        </p:txBody>
      </p:sp>
      <p:sp>
        <p:nvSpPr>
          <p:cNvPr id="5" name="Freeform 5"/>
          <p:cNvSpPr/>
          <p:nvPr>
            <p:custDataLst>
              <p:tags r:id="rId1"/>
            </p:custDataLst>
          </p:nvPr>
        </p:nvSpPr>
        <p:spPr bwMode="auto">
          <a:xfrm>
            <a:off x="1102661" y="1562790"/>
            <a:ext cx="1532621" cy="983439"/>
          </a:xfrm>
          <a:custGeom>
            <a:avLst/>
            <a:gdLst>
              <a:gd name="T0" fmla="*/ 215 w 1121"/>
              <a:gd name="T1" fmla="*/ 0 h 719"/>
              <a:gd name="T2" fmla="*/ 793 w 1121"/>
              <a:gd name="T3" fmla="*/ 0 h 719"/>
              <a:gd name="T4" fmla="*/ 1121 w 1121"/>
              <a:gd name="T5" fmla="*/ 353 h 719"/>
              <a:gd name="T6" fmla="*/ 777 w 1121"/>
              <a:gd name="T7" fmla="*/ 719 h 719"/>
              <a:gd name="T8" fmla="*/ 0 w 1121"/>
              <a:gd name="T9" fmla="*/ 719 h 719"/>
              <a:gd name="T10" fmla="*/ 215 w 1121"/>
              <a:gd name="T11" fmla="*/ 0 h 719"/>
            </a:gdLst>
            <a:ahLst/>
            <a:cxnLst>
              <a:cxn ang="0">
                <a:pos x="T0" y="T1"/>
              </a:cxn>
              <a:cxn ang="0">
                <a:pos x="T2" y="T3"/>
              </a:cxn>
              <a:cxn ang="0">
                <a:pos x="T4" y="T5"/>
              </a:cxn>
              <a:cxn ang="0">
                <a:pos x="T6" y="T7"/>
              </a:cxn>
              <a:cxn ang="0">
                <a:pos x="T8" y="T9"/>
              </a:cxn>
              <a:cxn ang="0">
                <a:pos x="T10" y="T11"/>
              </a:cxn>
            </a:cxnLst>
            <a:rect l="0" t="0" r="r" b="b"/>
            <a:pathLst>
              <a:path w="1121" h="719">
                <a:moveTo>
                  <a:pt x="215" y="0"/>
                </a:moveTo>
                <a:cubicBezTo>
                  <a:pt x="793" y="0"/>
                  <a:pt x="793" y="0"/>
                  <a:pt x="793" y="0"/>
                </a:cubicBezTo>
                <a:cubicBezTo>
                  <a:pt x="793" y="0"/>
                  <a:pt x="1109" y="27"/>
                  <a:pt x="1121" y="353"/>
                </a:cubicBezTo>
                <a:cubicBezTo>
                  <a:pt x="1113" y="719"/>
                  <a:pt x="777" y="719"/>
                  <a:pt x="777" y="719"/>
                </a:cubicBezTo>
                <a:cubicBezTo>
                  <a:pt x="0" y="719"/>
                  <a:pt x="0" y="719"/>
                  <a:pt x="0" y="719"/>
                </a:cubicBezTo>
                <a:lnTo>
                  <a:pt x="215" y="0"/>
                </a:lnTo>
                <a:close/>
              </a:path>
            </a:pathLst>
          </a:custGeom>
          <a:solidFill>
            <a:schemeClr val="accent1"/>
          </a:solidFill>
          <a:ln>
            <a:noFill/>
          </a:ln>
          <a:effectLst>
            <a:outerShdw blurRad="101600" dist="101600" dir="2700000" algn="tl" rotWithShape="0">
              <a:prstClr val="black">
                <a:alpha val="15000"/>
              </a:prstClr>
            </a:outerShdw>
          </a:effec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6" name="Freeform 6"/>
          <p:cNvSpPr/>
          <p:nvPr>
            <p:custDataLst>
              <p:tags r:id="rId2"/>
            </p:custDataLst>
          </p:nvPr>
        </p:nvSpPr>
        <p:spPr bwMode="auto">
          <a:xfrm>
            <a:off x="1102661" y="2546362"/>
            <a:ext cx="406346" cy="339032"/>
          </a:xfrm>
          <a:custGeom>
            <a:avLst/>
            <a:gdLst>
              <a:gd name="T0" fmla="*/ 0 w 706"/>
              <a:gd name="T1" fmla="*/ 0 h 589"/>
              <a:gd name="T2" fmla="*/ 511 w 706"/>
              <a:gd name="T3" fmla="*/ 589 h 589"/>
              <a:gd name="T4" fmla="*/ 706 w 706"/>
              <a:gd name="T5" fmla="*/ 0 h 589"/>
              <a:gd name="T6" fmla="*/ 0 w 706"/>
              <a:gd name="T7" fmla="*/ 0 h 589"/>
            </a:gdLst>
            <a:ahLst/>
            <a:cxnLst>
              <a:cxn ang="0">
                <a:pos x="T0" y="T1"/>
              </a:cxn>
              <a:cxn ang="0">
                <a:pos x="T2" y="T3"/>
              </a:cxn>
              <a:cxn ang="0">
                <a:pos x="T4" y="T5"/>
              </a:cxn>
              <a:cxn ang="0">
                <a:pos x="T6" y="T7"/>
              </a:cxn>
            </a:cxnLst>
            <a:rect l="0" t="0" r="r" b="b"/>
            <a:pathLst>
              <a:path w="706" h="589">
                <a:moveTo>
                  <a:pt x="0" y="0"/>
                </a:moveTo>
                <a:lnTo>
                  <a:pt x="511" y="589"/>
                </a:lnTo>
                <a:lnTo>
                  <a:pt x="706" y="0"/>
                </a:lnTo>
                <a:lnTo>
                  <a:pt x="0" y="0"/>
                </a:lnTo>
                <a:close/>
              </a:path>
            </a:pathLst>
          </a:custGeom>
          <a:solidFill>
            <a:schemeClr val="accent1">
              <a:alpha val="80000"/>
            </a:schemeClr>
          </a:solidFill>
          <a:ln>
            <a:noFill/>
          </a:ln>
        </p:spPr>
        <p:txBody>
          <a:bodyPr vert="horz" wrap="square" lIns="91440" tIns="45720" rIns="91440" bIns="45720" numCol="1" anchor="t" anchorCtr="0" compatLnSpc="1">
            <a:normAutofit lnSpcReduction="10000"/>
          </a:bodyPr>
          <a:lstStyle/>
          <a:p>
            <a:endParaRPr lang="zh-CN" altLang="en-US" dirty="0">
              <a:solidFill>
                <a:schemeClr val="dk1"/>
              </a:solidFill>
              <a:latin typeface="+mn-ea"/>
            </a:endParaRPr>
          </a:p>
        </p:txBody>
      </p:sp>
      <p:sp>
        <p:nvSpPr>
          <p:cNvPr id="8" name="文本框 58"/>
          <p:cNvSpPr txBox="1"/>
          <p:nvPr>
            <p:custDataLst>
              <p:tags r:id="rId3"/>
            </p:custDataLst>
          </p:nvPr>
        </p:nvSpPr>
        <p:spPr>
          <a:xfrm>
            <a:off x="1425252" y="1689193"/>
            <a:ext cx="887393" cy="710900"/>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spc="300" dirty="0">
                <a:solidFill>
                  <a:schemeClr val="lt1">
                    <a:lumMod val="100000"/>
                  </a:schemeClr>
                </a:solidFill>
                <a:latin typeface="+mn-ea"/>
                <a:cs typeface="+mn-lt"/>
              </a:rPr>
              <a:t>01</a:t>
            </a:r>
          </a:p>
        </p:txBody>
      </p:sp>
      <p:sp>
        <p:nvSpPr>
          <p:cNvPr id="9" name="文本框 60"/>
          <p:cNvSpPr txBox="1"/>
          <p:nvPr>
            <p:custDataLst>
              <p:tags r:id="rId4"/>
            </p:custDataLst>
          </p:nvPr>
        </p:nvSpPr>
        <p:spPr>
          <a:xfrm>
            <a:off x="685927" y="3333089"/>
            <a:ext cx="2365836" cy="2988899"/>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400" spc="150" dirty="0">
                <a:latin typeface="+mn-ea"/>
                <a:sym typeface="+mn-ea"/>
              </a:rPr>
              <a:t>测试设备：用于测试集成电路性能和功能的设备，如示波器、逻辑分析仪等。</a:t>
            </a:r>
          </a:p>
        </p:txBody>
      </p:sp>
      <p:sp>
        <p:nvSpPr>
          <p:cNvPr id="17" name="Freeform 5"/>
          <p:cNvSpPr/>
          <p:nvPr>
            <p:custDataLst>
              <p:tags r:id="rId5"/>
            </p:custDataLst>
          </p:nvPr>
        </p:nvSpPr>
        <p:spPr bwMode="auto">
          <a:xfrm>
            <a:off x="3949360" y="1562790"/>
            <a:ext cx="1532621" cy="983439"/>
          </a:xfrm>
          <a:custGeom>
            <a:avLst/>
            <a:gdLst>
              <a:gd name="T0" fmla="*/ 215 w 1121"/>
              <a:gd name="T1" fmla="*/ 0 h 719"/>
              <a:gd name="T2" fmla="*/ 793 w 1121"/>
              <a:gd name="T3" fmla="*/ 0 h 719"/>
              <a:gd name="T4" fmla="*/ 1121 w 1121"/>
              <a:gd name="T5" fmla="*/ 353 h 719"/>
              <a:gd name="T6" fmla="*/ 777 w 1121"/>
              <a:gd name="T7" fmla="*/ 719 h 719"/>
              <a:gd name="T8" fmla="*/ 0 w 1121"/>
              <a:gd name="T9" fmla="*/ 719 h 719"/>
              <a:gd name="T10" fmla="*/ 215 w 1121"/>
              <a:gd name="T11" fmla="*/ 0 h 719"/>
            </a:gdLst>
            <a:ahLst/>
            <a:cxnLst>
              <a:cxn ang="0">
                <a:pos x="T0" y="T1"/>
              </a:cxn>
              <a:cxn ang="0">
                <a:pos x="T2" y="T3"/>
              </a:cxn>
              <a:cxn ang="0">
                <a:pos x="T4" y="T5"/>
              </a:cxn>
              <a:cxn ang="0">
                <a:pos x="T6" y="T7"/>
              </a:cxn>
              <a:cxn ang="0">
                <a:pos x="T8" y="T9"/>
              </a:cxn>
              <a:cxn ang="0">
                <a:pos x="T10" y="T11"/>
              </a:cxn>
            </a:cxnLst>
            <a:rect l="0" t="0" r="r" b="b"/>
            <a:pathLst>
              <a:path w="1121" h="719">
                <a:moveTo>
                  <a:pt x="215" y="0"/>
                </a:moveTo>
                <a:cubicBezTo>
                  <a:pt x="793" y="0"/>
                  <a:pt x="793" y="0"/>
                  <a:pt x="793" y="0"/>
                </a:cubicBezTo>
                <a:cubicBezTo>
                  <a:pt x="793" y="0"/>
                  <a:pt x="1109" y="27"/>
                  <a:pt x="1121" y="353"/>
                </a:cubicBezTo>
                <a:cubicBezTo>
                  <a:pt x="1113" y="719"/>
                  <a:pt x="777" y="719"/>
                  <a:pt x="777" y="719"/>
                </a:cubicBezTo>
                <a:cubicBezTo>
                  <a:pt x="0" y="719"/>
                  <a:pt x="0" y="719"/>
                  <a:pt x="0" y="719"/>
                </a:cubicBezTo>
                <a:lnTo>
                  <a:pt x="215" y="0"/>
                </a:lnTo>
                <a:close/>
              </a:path>
            </a:pathLst>
          </a:custGeom>
          <a:solidFill>
            <a:schemeClr val="accent2"/>
          </a:solidFill>
          <a:ln>
            <a:noFill/>
          </a:ln>
          <a:effectLst>
            <a:outerShdw blurRad="101600" dist="101600" dir="2700000" algn="tl" rotWithShape="0">
              <a:prstClr val="black">
                <a:alpha val="15000"/>
              </a:prstClr>
            </a:outerShdw>
          </a:effec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18" name="Freeform 6"/>
          <p:cNvSpPr/>
          <p:nvPr>
            <p:custDataLst>
              <p:tags r:id="rId6"/>
            </p:custDataLst>
          </p:nvPr>
        </p:nvSpPr>
        <p:spPr bwMode="auto">
          <a:xfrm>
            <a:off x="3949360" y="2546362"/>
            <a:ext cx="406346" cy="339032"/>
          </a:xfrm>
          <a:custGeom>
            <a:avLst/>
            <a:gdLst>
              <a:gd name="T0" fmla="*/ 0 w 706"/>
              <a:gd name="T1" fmla="*/ 0 h 589"/>
              <a:gd name="T2" fmla="*/ 511 w 706"/>
              <a:gd name="T3" fmla="*/ 589 h 589"/>
              <a:gd name="T4" fmla="*/ 706 w 706"/>
              <a:gd name="T5" fmla="*/ 0 h 589"/>
              <a:gd name="T6" fmla="*/ 0 w 706"/>
              <a:gd name="T7" fmla="*/ 0 h 589"/>
            </a:gdLst>
            <a:ahLst/>
            <a:cxnLst>
              <a:cxn ang="0">
                <a:pos x="T0" y="T1"/>
              </a:cxn>
              <a:cxn ang="0">
                <a:pos x="T2" y="T3"/>
              </a:cxn>
              <a:cxn ang="0">
                <a:pos x="T4" y="T5"/>
              </a:cxn>
              <a:cxn ang="0">
                <a:pos x="T6" y="T7"/>
              </a:cxn>
            </a:cxnLst>
            <a:rect l="0" t="0" r="r" b="b"/>
            <a:pathLst>
              <a:path w="706" h="589">
                <a:moveTo>
                  <a:pt x="0" y="0"/>
                </a:moveTo>
                <a:lnTo>
                  <a:pt x="511" y="589"/>
                </a:lnTo>
                <a:lnTo>
                  <a:pt x="706" y="0"/>
                </a:lnTo>
                <a:lnTo>
                  <a:pt x="0" y="0"/>
                </a:lnTo>
                <a:close/>
              </a:path>
            </a:pathLst>
          </a:custGeom>
          <a:solidFill>
            <a:schemeClr val="accent2">
              <a:alpha val="80000"/>
            </a:schemeClr>
          </a:solidFill>
          <a:ln>
            <a:noFill/>
          </a:ln>
        </p:spPr>
        <p:txBody>
          <a:bodyPr vert="horz" wrap="square" lIns="91440" tIns="45720" rIns="91440" bIns="45720" numCol="1" anchor="t" anchorCtr="0" compatLnSpc="1">
            <a:normAutofit lnSpcReduction="10000"/>
          </a:bodyPr>
          <a:lstStyle/>
          <a:p>
            <a:endParaRPr lang="zh-CN" altLang="en-US">
              <a:solidFill>
                <a:schemeClr val="dk1"/>
              </a:solidFill>
              <a:latin typeface="+mn-ea"/>
            </a:endParaRPr>
          </a:p>
        </p:txBody>
      </p:sp>
      <p:sp>
        <p:nvSpPr>
          <p:cNvPr id="14" name="文本框 58"/>
          <p:cNvSpPr txBox="1"/>
          <p:nvPr>
            <p:custDataLst>
              <p:tags r:id="rId7"/>
            </p:custDataLst>
          </p:nvPr>
        </p:nvSpPr>
        <p:spPr>
          <a:xfrm>
            <a:off x="4272609" y="1689193"/>
            <a:ext cx="887393" cy="710900"/>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spc="300" dirty="0">
                <a:solidFill>
                  <a:schemeClr val="lt1">
                    <a:lumMod val="100000"/>
                  </a:schemeClr>
                </a:solidFill>
                <a:latin typeface="+mn-ea"/>
                <a:cs typeface="+mn-lt"/>
              </a:rPr>
              <a:t>02</a:t>
            </a:r>
          </a:p>
        </p:txBody>
      </p:sp>
      <p:sp>
        <p:nvSpPr>
          <p:cNvPr id="15" name="文本框 60"/>
          <p:cNvSpPr txBox="1"/>
          <p:nvPr>
            <p:custDataLst>
              <p:tags r:id="rId8"/>
            </p:custDataLst>
          </p:nvPr>
        </p:nvSpPr>
        <p:spPr>
          <a:xfrm>
            <a:off x="3532625" y="3333089"/>
            <a:ext cx="2365836" cy="2988899"/>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400" spc="150" dirty="0">
                <a:latin typeface="+mn-ea"/>
                <a:sym typeface="+mn-ea"/>
              </a:rPr>
              <a:t>测试软件：用于测试集成电路的软件，如测试程序、仿真软件等。</a:t>
            </a:r>
          </a:p>
        </p:txBody>
      </p:sp>
      <p:sp>
        <p:nvSpPr>
          <p:cNvPr id="24" name="Freeform 5"/>
          <p:cNvSpPr/>
          <p:nvPr>
            <p:custDataLst>
              <p:tags r:id="rId9"/>
            </p:custDataLst>
          </p:nvPr>
        </p:nvSpPr>
        <p:spPr bwMode="auto">
          <a:xfrm>
            <a:off x="6796716" y="1562790"/>
            <a:ext cx="1532621" cy="983439"/>
          </a:xfrm>
          <a:custGeom>
            <a:avLst/>
            <a:gdLst>
              <a:gd name="T0" fmla="*/ 215 w 1121"/>
              <a:gd name="T1" fmla="*/ 0 h 719"/>
              <a:gd name="T2" fmla="*/ 793 w 1121"/>
              <a:gd name="T3" fmla="*/ 0 h 719"/>
              <a:gd name="T4" fmla="*/ 1121 w 1121"/>
              <a:gd name="T5" fmla="*/ 353 h 719"/>
              <a:gd name="T6" fmla="*/ 777 w 1121"/>
              <a:gd name="T7" fmla="*/ 719 h 719"/>
              <a:gd name="T8" fmla="*/ 0 w 1121"/>
              <a:gd name="T9" fmla="*/ 719 h 719"/>
              <a:gd name="T10" fmla="*/ 215 w 1121"/>
              <a:gd name="T11" fmla="*/ 0 h 719"/>
            </a:gdLst>
            <a:ahLst/>
            <a:cxnLst>
              <a:cxn ang="0">
                <a:pos x="T0" y="T1"/>
              </a:cxn>
              <a:cxn ang="0">
                <a:pos x="T2" y="T3"/>
              </a:cxn>
              <a:cxn ang="0">
                <a:pos x="T4" y="T5"/>
              </a:cxn>
              <a:cxn ang="0">
                <a:pos x="T6" y="T7"/>
              </a:cxn>
              <a:cxn ang="0">
                <a:pos x="T8" y="T9"/>
              </a:cxn>
              <a:cxn ang="0">
                <a:pos x="T10" y="T11"/>
              </a:cxn>
            </a:cxnLst>
            <a:rect l="0" t="0" r="r" b="b"/>
            <a:pathLst>
              <a:path w="1121" h="719">
                <a:moveTo>
                  <a:pt x="215" y="0"/>
                </a:moveTo>
                <a:cubicBezTo>
                  <a:pt x="793" y="0"/>
                  <a:pt x="793" y="0"/>
                  <a:pt x="793" y="0"/>
                </a:cubicBezTo>
                <a:cubicBezTo>
                  <a:pt x="793" y="0"/>
                  <a:pt x="1109" y="27"/>
                  <a:pt x="1121" y="353"/>
                </a:cubicBezTo>
                <a:cubicBezTo>
                  <a:pt x="1113" y="719"/>
                  <a:pt x="777" y="719"/>
                  <a:pt x="777" y="719"/>
                </a:cubicBezTo>
                <a:cubicBezTo>
                  <a:pt x="0" y="719"/>
                  <a:pt x="0" y="719"/>
                  <a:pt x="0" y="719"/>
                </a:cubicBezTo>
                <a:lnTo>
                  <a:pt x="215" y="0"/>
                </a:lnTo>
                <a:close/>
              </a:path>
            </a:pathLst>
          </a:custGeom>
          <a:solidFill>
            <a:schemeClr val="accent3"/>
          </a:solidFill>
          <a:ln>
            <a:noFill/>
          </a:ln>
          <a:effectLst>
            <a:outerShdw blurRad="101600" dist="101600" dir="2700000" algn="tl" rotWithShape="0">
              <a:prstClr val="black">
                <a:alpha val="15000"/>
              </a:prstClr>
            </a:outerShdw>
          </a:effec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25" name="Freeform 6"/>
          <p:cNvSpPr/>
          <p:nvPr>
            <p:custDataLst>
              <p:tags r:id="rId10"/>
            </p:custDataLst>
          </p:nvPr>
        </p:nvSpPr>
        <p:spPr bwMode="auto">
          <a:xfrm>
            <a:off x="6796716" y="2546362"/>
            <a:ext cx="406346" cy="339032"/>
          </a:xfrm>
          <a:custGeom>
            <a:avLst/>
            <a:gdLst>
              <a:gd name="T0" fmla="*/ 0 w 706"/>
              <a:gd name="T1" fmla="*/ 0 h 589"/>
              <a:gd name="T2" fmla="*/ 511 w 706"/>
              <a:gd name="T3" fmla="*/ 589 h 589"/>
              <a:gd name="T4" fmla="*/ 706 w 706"/>
              <a:gd name="T5" fmla="*/ 0 h 589"/>
              <a:gd name="T6" fmla="*/ 0 w 706"/>
              <a:gd name="T7" fmla="*/ 0 h 589"/>
            </a:gdLst>
            <a:ahLst/>
            <a:cxnLst>
              <a:cxn ang="0">
                <a:pos x="T0" y="T1"/>
              </a:cxn>
              <a:cxn ang="0">
                <a:pos x="T2" y="T3"/>
              </a:cxn>
              <a:cxn ang="0">
                <a:pos x="T4" y="T5"/>
              </a:cxn>
              <a:cxn ang="0">
                <a:pos x="T6" y="T7"/>
              </a:cxn>
            </a:cxnLst>
            <a:rect l="0" t="0" r="r" b="b"/>
            <a:pathLst>
              <a:path w="706" h="589">
                <a:moveTo>
                  <a:pt x="0" y="0"/>
                </a:moveTo>
                <a:lnTo>
                  <a:pt x="511" y="589"/>
                </a:lnTo>
                <a:lnTo>
                  <a:pt x="706" y="0"/>
                </a:lnTo>
                <a:lnTo>
                  <a:pt x="0" y="0"/>
                </a:lnTo>
                <a:close/>
              </a:path>
            </a:pathLst>
          </a:custGeom>
          <a:solidFill>
            <a:schemeClr val="accent3">
              <a:alpha val="80000"/>
            </a:schemeClr>
          </a:solidFill>
          <a:ln>
            <a:noFill/>
          </a:ln>
        </p:spPr>
        <p:txBody>
          <a:bodyPr vert="horz" wrap="square" lIns="91440" tIns="45720" rIns="91440" bIns="45720" numCol="1" anchor="t" anchorCtr="0" compatLnSpc="1">
            <a:normAutofit lnSpcReduction="10000"/>
          </a:bodyPr>
          <a:lstStyle/>
          <a:p>
            <a:endParaRPr lang="zh-CN" altLang="en-US">
              <a:solidFill>
                <a:schemeClr val="dk1"/>
              </a:solidFill>
              <a:latin typeface="+mn-ea"/>
            </a:endParaRPr>
          </a:p>
        </p:txBody>
      </p:sp>
      <p:sp>
        <p:nvSpPr>
          <p:cNvPr id="21" name="文本框 58"/>
          <p:cNvSpPr txBox="1"/>
          <p:nvPr>
            <p:custDataLst>
              <p:tags r:id="rId11"/>
            </p:custDataLst>
          </p:nvPr>
        </p:nvSpPr>
        <p:spPr>
          <a:xfrm>
            <a:off x="7119307" y="1689193"/>
            <a:ext cx="887393" cy="710900"/>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spc="300" dirty="0">
                <a:solidFill>
                  <a:schemeClr val="lt1">
                    <a:lumMod val="100000"/>
                  </a:schemeClr>
                </a:solidFill>
                <a:latin typeface="+mn-ea"/>
                <a:cs typeface="+mn-lt"/>
              </a:rPr>
              <a:t>03</a:t>
            </a:r>
          </a:p>
        </p:txBody>
      </p:sp>
      <p:sp>
        <p:nvSpPr>
          <p:cNvPr id="22" name="文本框 60"/>
          <p:cNvSpPr txBox="1"/>
          <p:nvPr>
            <p:custDataLst>
              <p:tags r:id="rId12"/>
            </p:custDataLst>
          </p:nvPr>
        </p:nvSpPr>
        <p:spPr>
          <a:xfrm>
            <a:off x="6379323" y="3333089"/>
            <a:ext cx="2365836" cy="2988899"/>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400" spc="150" dirty="0">
                <a:latin typeface="+mn-ea"/>
                <a:sym typeface="+mn-ea"/>
              </a:rPr>
              <a:t>测试方法：用于测试集成电路的方法，如功能测试、性能测试等。</a:t>
            </a:r>
          </a:p>
        </p:txBody>
      </p:sp>
      <p:sp>
        <p:nvSpPr>
          <p:cNvPr id="31" name="Freeform 5"/>
          <p:cNvSpPr/>
          <p:nvPr>
            <p:custDataLst>
              <p:tags r:id="rId13"/>
            </p:custDataLst>
          </p:nvPr>
        </p:nvSpPr>
        <p:spPr bwMode="auto">
          <a:xfrm>
            <a:off x="9643414" y="1562790"/>
            <a:ext cx="1532621" cy="983439"/>
          </a:xfrm>
          <a:custGeom>
            <a:avLst/>
            <a:gdLst>
              <a:gd name="T0" fmla="*/ 215 w 1121"/>
              <a:gd name="T1" fmla="*/ 0 h 719"/>
              <a:gd name="T2" fmla="*/ 793 w 1121"/>
              <a:gd name="T3" fmla="*/ 0 h 719"/>
              <a:gd name="T4" fmla="*/ 1121 w 1121"/>
              <a:gd name="T5" fmla="*/ 353 h 719"/>
              <a:gd name="T6" fmla="*/ 777 w 1121"/>
              <a:gd name="T7" fmla="*/ 719 h 719"/>
              <a:gd name="T8" fmla="*/ 0 w 1121"/>
              <a:gd name="T9" fmla="*/ 719 h 719"/>
              <a:gd name="T10" fmla="*/ 215 w 1121"/>
              <a:gd name="T11" fmla="*/ 0 h 719"/>
            </a:gdLst>
            <a:ahLst/>
            <a:cxnLst>
              <a:cxn ang="0">
                <a:pos x="T0" y="T1"/>
              </a:cxn>
              <a:cxn ang="0">
                <a:pos x="T2" y="T3"/>
              </a:cxn>
              <a:cxn ang="0">
                <a:pos x="T4" y="T5"/>
              </a:cxn>
              <a:cxn ang="0">
                <a:pos x="T6" y="T7"/>
              </a:cxn>
              <a:cxn ang="0">
                <a:pos x="T8" y="T9"/>
              </a:cxn>
              <a:cxn ang="0">
                <a:pos x="T10" y="T11"/>
              </a:cxn>
            </a:cxnLst>
            <a:rect l="0" t="0" r="r" b="b"/>
            <a:pathLst>
              <a:path w="1121" h="719">
                <a:moveTo>
                  <a:pt x="215" y="0"/>
                </a:moveTo>
                <a:cubicBezTo>
                  <a:pt x="793" y="0"/>
                  <a:pt x="793" y="0"/>
                  <a:pt x="793" y="0"/>
                </a:cubicBezTo>
                <a:cubicBezTo>
                  <a:pt x="793" y="0"/>
                  <a:pt x="1109" y="27"/>
                  <a:pt x="1121" y="353"/>
                </a:cubicBezTo>
                <a:cubicBezTo>
                  <a:pt x="1113" y="719"/>
                  <a:pt x="777" y="719"/>
                  <a:pt x="777" y="719"/>
                </a:cubicBezTo>
                <a:cubicBezTo>
                  <a:pt x="0" y="719"/>
                  <a:pt x="0" y="719"/>
                  <a:pt x="0" y="719"/>
                </a:cubicBezTo>
                <a:lnTo>
                  <a:pt x="215" y="0"/>
                </a:lnTo>
                <a:close/>
              </a:path>
            </a:pathLst>
          </a:custGeom>
          <a:solidFill>
            <a:schemeClr val="accent4"/>
          </a:solidFill>
          <a:ln>
            <a:noFill/>
          </a:ln>
          <a:effectLst>
            <a:outerShdw blurRad="101600" dist="101600" dir="2700000" algn="tl" rotWithShape="0">
              <a:prstClr val="black">
                <a:alpha val="15000"/>
              </a:prstClr>
            </a:outerShdw>
          </a:effec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32" name="Freeform 6"/>
          <p:cNvSpPr/>
          <p:nvPr>
            <p:custDataLst>
              <p:tags r:id="rId14"/>
            </p:custDataLst>
          </p:nvPr>
        </p:nvSpPr>
        <p:spPr bwMode="auto">
          <a:xfrm>
            <a:off x="9643414" y="2546362"/>
            <a:ext cx="406346" cy="339032"/>
          </a:xfrm>
          <a:custGeom>
            <a:avLst/>
            <a:gdLst>
              <a:gd name="T0" fmla="*/ 0 w 706"/>
              <a:gd name="T1" fmla="*/ 0 h 589"/>
              <a:gd name="T2" fmla="*/ 511 w 706"/>
              <a:gd name="T3" fmla="*/ 589 h 589"/>
              <a:gd name="T4" fmla="*/ 706 w 706"/>
              <a:gd name="T5" fmla="*/ 0 h 589"/>
              <a:gd name="T6" fmla="*/ 0 w 706"/>
              <a:gd name="T7" fmla="*/ 0 h 589"/>
            </a:gdLst>
            <a:ahLst/>
            <a:cxnLst>
              <a:cxn ang="0">
                <a:pos x="T0" y="T1"/>
              </a:cxn>
              <a:cxn ang="0">
                <a:pos x="T2" y="T3"/>
              </a:cxn>
              <a:cxn ang="0">
                <a:pos x="T4" y="T5"/>
              </a:cxn>
              <a:cxn ang="0">
                <a:pos x="T6" y="T7"/>
              </a:cxn>
            </a:cxnLst>
            <a:rect l="0" t="0" r="r" b="b"/>
            <a:pathLst>
              <a:path w="706" h="589">
                <a:moveTo>
                  <a:pt x="0" y="0"/>
                </a:moveTo>
                <a:lnTo>
                  <a:pt x="511" y="589"/>
                </a:lnTo>
                <a:lnTo>
                  <a:pt x="706" y="0"/>
                </a:lnTo>
                <a:lnTo>
                  <a:pt x="0" y="0"/>
                </a:lnTo>
                <a:close/>
              </a:path>
            </a:pathLst>
          </a:custGeom>
          <a:solidFill>
            <a:schemeClr val="accent4">
              <a:alpha val="80000"/>
            </a:schemeClr>
          </a:solidFill>
          <a:ln>
            <a:noFill/>
          </a:ln>
        </p:spPr>
        <p:txBody>
          <a:bodyPr vert="horz" wrap="square" lIns="91440" tIns="45720" rIns="91440" bIns="45720" numCol="1" anchor="t" anchorCtr="0" compatLnSpc="1">
            <a:normAutofit lnSpcReduction="10000"/>
          </a:bodyPr>
          <a:lstStyle/>
          <a:p>
            <a:endParaRPr lang="zh-CN" altLang="en-US">
              <a:solidFill>
                <a:schemeClr val="dk1"/>
              </a:solidFill>
              <a:latin typeface="+mn-ea"/>
            </a:endParaRPr>
          </a:p>
        </p:txBody>
      </p:sp>
      <p:sp>
        <p:nvSpPr>
          <p:cNvPr id="28" name="文本框 58"/>
          <p:cNvSpPr txBox="1"/>
          <p:nvPr>
            <p:custDataLst>
              <p:tags r:id="rId15"/>
            </p:custDataLst>
          </p:nvPr>
        </p:nvSpPr>
        <p:spPr>
          <a:xfrm>
            <a:off x="9966005" y="1689193"/>
            <a:ext cx="887393" cy="710900"/>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spc="300" dirty="0">
                <a:solidFill>
                  <a:schemeClr val="lt1">
                    <a:lumMod val="100000"/>
                  </a:schemeClr>
                </a:solidFill>
                <a:latin typeface="+mn-ea"/>
                <a:cs typeface="+mn-lt"/>
              </a:rPr>
              <a:t>04</a:t>
            </a:r>
          </a:p>
        </p:txBody>
      </p:sp>
      <p:sp>
        <p:nvSpPr>
          <p:cNvPr id="29" name="文本框 60"/>
          <p:cNvSpPr txBox="1"/>
          <p:nvPr>
            <p:custDataLst>
              <p:tags r:id="rId16"/>
            </p:custDataLst>
          </p:nvPr>
        </p:nvSpPr>
        <p:spPr>
          <a:xfrm>
            <a:off x="9226679" y="3333089"/>
            <a:ext cx="2365836" cy="2988899"/>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400" spc="150" dirty="0">
                <a:latin typeface="+mn-ea"/>
                <a:sym typeface="+mn-ea"/>
              </a:rPr>
              <a:t>测试标准：用于测试集成电路的标准，如行业标准、国家标准等。</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zh-CN" altLang="en-US"/>
              <a:t>PART FIVE</a:t>
            </a:r>
          </a:p>
        </p:txBody>
      </p:sp>
      <p:sp>
        <p:nvSpPr>
          <p:cNvPr id="5" name="标题 4"/>
          <p:cNvSpPr>
            <a:spLocks noGrp="1"/>
          </p:cNvSpPr>
          <p:nvPr>
            <p:ph type="title" idx="1"/>
            <p:custDataLst>
              <p:tags r:id="rId3"/>
            </p:custDataLst>
          </p:nvPr>
        </p:nvSpPr>
        <p:spPr>
          <a:xfrm>
            <a:off x="5358130" y="3256280"/>
            <a:ext cx="6707505" cy="768350"/>
          </a:xfrm>
        </p:spPr>
        <p:txBody>
          <a:bodyPr/>
          <a:lstStyle/>
          <a:p>
            <a:r>
              <a:rPr lang="zh-CN" altLang="en-US"/>
              <a:t>集成电路的设计挑战</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功耗问题</a:t>
            </a:r>
          </a:p>
        </p:txBody>
      </p:sp>
      <p:sp>
        <p:nvSpPr>
          <p:cNvPr id="12" name="任意多边形: 形状 11"/>
          <p:cNvSpPr/>
          <p:nvPr>
            <p:custDataLst>
              <p:tags r:id="rId2"/>
            </p:custDataLst>
          </p:nvPr>
        </p:nvSpPr>
        <p:spPr>
          <a:xfrm>
            <a:off x="654755" y="2398059"/>
            <a:ext cx="1595173" cy="55290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矩形 13"/>
          <p:cNvSpPr/>
          <p:nvPr>
            <p:custDataLst>
              <p:tags r:id="rId3"/>
            </p:custDataLst>
          </p:nvPr>
        </p:nvSpPr>
        <p:spPr>
          <a:xfrm>
            <a:off x="866386" y="2651634"/>
            <a:ext cx="4882120" cy="112933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0"/>
          <p:cNvSpPr txBox="1"/>
          <p:nvPr>
            <p:custDataLst>
              <p:tags r:id="rId4"/>
            </p:custDataLst>
          </p:nvPr>
        </p:nvSpPr>
        <p:spPr>
          <a:xfrm>
            <a:off x="1032258" y="2757767"/>
            <a:ext cx="4709892" cy="917701"/>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z="1600" spc="150">
                <a:latin typeface="+mn-ea"/>
                <a:sym typeface="+mn-ea"/>
              </a:rPr>
              <a:t>功耗是集成电路设计的关键因素之一，直接影响到产品的性能和成本。</a:t>
            </a:r>
          </a:p>
        </p:txBody>
      </p:sp>
      <p:sp>
        <p:nvSpPr>
          <p:cNvPr id="18" name="标题 5"/>
          <p:cNvSpPr>
            <a:spLocks noGrp="1"/>
          </p:cNvSpPr>
          <p:nvPr>
            <p:custDataLst>
              <p:tags r:id="rId5"/>
            </p:custDataLst>
          </p:nvPr>
        </p:nvSpPr>
        <p:spPr>
          <a:xfrm>
            <a:off x="866386" y="1983059"/>
            <a:ext cx="875121" cy="777250"/>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lvl="0" algn="ctr">
              <a:lnSpc>
                <a:spcPct val="130000"/>
              </a:lnSpc>
              <a:spcBef>
                <a:spcPts val="0"/>
              </a:spcBef>
              <a:buClrTx/>
              <a:buSzTx/>
              <a:buFont typeface="Arial" panose="020B0604020202020204" pitchFamily="34" charset="0"/>
            </a:pPr>
            <a:r>
              <a:rPr lang="en-US" altLang="zh-CN" sz="3200" b="1" spc="300">
                <a:solidFill>
                  <a:schemeClr val="accent1">
                    <a:lumMod val="50000"/>
                  </a:schemeClr>
                </a:solidFill>
                <a:latin typeface="+mn-ea"/>
                <a:ea typeface="+mn-ea"/>
                <a:sym typeface="+mn-ea"/>
              </a:rPr>
              <a:t>01</a:t>
            </a:r>
          </a:p>
        </p:txBody>
      </p:sp>
      <p:sp>
        <p:nvSpPr>
          <p:cNvPr id="20" name="任意多边形: 形状 19"/>
          <p:cNvSpPr/>
          <p:nvPr>
            <p:custDataLst>
              <p:tags r:id="rId6"/>
            </p:custDataLst>
          </p:nvPr>
        </p:nvSpPr>
        <p:spPr>
          <a:xfrm>
            <a:off x="654755" y="4545505"/>
            <a:ext cx="1595173" cy="55290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2" name="矩形 21"/>
          <p:cNvSpPr/>
          <p:nvPr>
            <p:custDataLst>
              <p:tags r:id="rId7"/>
            </p:custDataLst>
          </p:nvPr>
        </p:nvSpPr>
        <p:spPr>
          <a:xfrm>
            <a:off x="866386" y="4799081"/>
            <a:ext cx="4882120" cy="112933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0"/>
          <p:cNvSpPr txBox="1"/>
          <p:nvPr>
            <p:custDataLst>
              <p:tags r:id="rId8"/>
            </p:custDataLst>
          </p:nvPr>
        </p:nvSpPr>
        <p:spPr>
          <a:xfrm>
            <a:off x="1032258" y="4905214"/>
            <a:ext cx="4709892" cy="917701"/>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z="1600" spc="150">
                <a:latin typeface="+mn-ea"/>
                <a:sym typeface="+mn-ea"/>
              </a:rPr>
              <a:t>功耗问题涉及到电路设计、工艺技术、材料选择等多个方面，需要综合考虑。</a:t>
            </a:r>
          </a:p>
        </p:txBody>
      </p:sp>
      <p:sp>
        <p:nvSpPr>
          <p:cNvPr id="26" name="标题 5"/>
          <p:cNvSpPr>
            <a:spLocks noGrp="1"/>
          </p:cNvSpPr>
          <p:nvPr>
            <p:custDataLst>
              <p:tags r:id="rId9"/>
            </p:custDataLst>
          </p:nvPr>
        </p:nvSpPr>
        <p:spPr>
          <a:xfrm>
            <a:off x="866386" y="4131141"/>
            <a:ext cx="875121" cy="777250"/>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3">
                    <a:lumMod val="50000"/>
                  </a:schemeClr>
                </a:solidFill>
                <a:latin typeface="+mn-ea"/>
                <a:ea typeface="+mn-ea"/>
              </a:rPr>
              <a:t>03</a:t>
            </a:r>
          </a:p>
        </p:txBody>
      </p:sp>
      <p:sp>
        <p:nvSpPr>
          <p:cNvPr id="36" name="任意多边形: 形状 35"/>
          <p:cNvSpPr/>
          <p:nvPr>
            <p:custDataLst>
              <p:tags r:id="rId10"/>
            </p:custDataLst>
          </p:nvPr>
        </p:nvSpPr>
        <p:spPr>
          <a:xfrm>
            <a:off x="6529569" y="2372002"/>
            <a:ext cx="1595173" cy="55290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8" name="矩形 37"/>
          <p:cNvSpPr/>
          <p:nvPr>
            <p:custDataLst>
              <p:tags r:id="rId11"/>
            </p:custDataLst>
          </p:nvPr>
        </p:nvSpPr>
        <p:spPr>
          <a:xfrm>
            <a:off x="6741835" y="2625577"/>
            <a:ext cx="4882120" cy="11293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10"/>
          <p:cNvSpPr txBox="1"/>
          <p:nvPr>
            <p:custDataLst>
              <p:tags r:id="rId12"/>
            </p:custDataLst>
          </p:nvPr>
        </p:nvSpPr>
        <p:spPr>
          <a:xfrm>
            <a:off x="6907708" y="2731710"/>
            <a:ext cx="4709892" cy="917701"/>
          </a:xfrm>
          <a:prstGeom prst="rect">
            <a:avLst/>
          </a:prstGeom>
          <a:noFill/>
        </p:spPr>
        <p:txBody>
          <a:bodyPr vert="horz" wrap="square" lIns="90000" tIns="46800" rIns="90000" bIns="46800" rtlCol="0" anchor="ctr" anchorCtr="0">
            <a:normAutofit fontScale="9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pc="150">
                <a:latin typeface="+mn-ea"/>
                <a:sym typeface="+mn-ea"/>
              </a:rPr>
              <a:t>随着技术的进步，集成电路的功耗问题越来越严重，需要采取有效的方法来降低功耗。</a:t>
            </a:r>
          </a:p>
        </p:txBody>
      </p:sp>
      <p:sp>
        <p:nvSpPr>
          <p:cNvPr id="42" name="标题 5"/>
          <p:cNvSpPr>
            <a:spLocks noGrp="1"/>
          </p:cNvSpPr>
          <p:nvPr>
            <p:custDataLst>
              <p:tags r:id="rId13"/>
            </p:custDataLst>
          </p:nvPr>
        </p:nvSpPr>
        <p:spPr>
          <a:xfrm>
            <a:off x="6741835" y="1957003"/>
            <a:ext cx="875121" cy="777250"/>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2">
                    <a:lumMod val="50000"/>
                  </a:schemeClr>
                </a:solidFill>
                <a:latin typeface="+mn-ea"/>
                <a:ea typeface="+mn-ea"/>
              </a:rPr>
              <a:t>02</a:t>
            </a:r>
          </a:p>
        </p:txBody>
      </p:sp>
      <p:sp>
        <p:nvSpPr>
          <p:cNvPr id="44" name="任意多边形: 形状 43"/>
          <p:cNvSpPr/>
          <p:nvPr>
            <p:custDataLst>
              <p:tags r:id="rId14"/>
            </p:custDataLst>
          </p:nvPr>
        </p:nvSpPr>
        <p:spPr>
          <a:xfrm>
            <a:off x="6529569" y="4527075"/>
            <a:ext cx="1595173" cy="552909"/>
          </a:xfrm>
          <a:custGeom>
            <a:avLst/>
            <a:gdLst>
              <a:gd name="connsiteX0" fmla="*/ 0 w 1225937"/>
              <a:gd name="connsiteY0" fmla="*/ 0 h 552450"/>
              <a:gd name="connsiteX1" fmla="*/ 833242 w 1225937"/>
              <a:gd name="connsiteY1" fmla="*/ 0 h 552450"/>
              <a:gd name="connsiteX2" fmla="*/ 1225937 w 1225937"/>
              <a:gd name="connsiteY2" fmla="*/ 552450 h 552450"/>
              <a:gd name="connsiteX3" fmla="*/ 0 w 1225937"/>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1225937" h="552450">
                <a:moveTo>
                  <a:pt x="0" y="0"/>
                </a:moveTo>
                <a:lnTo>
                  <a:pt x="833242" y="0"/>
                </a:lnTo>
                <a:lnTo>
                  <a:pt x="1225937" y="552450"/>
                </a:lnTo>
                <a:lnTo>
                  <a:pt x="0" y="552450"/>
                </a:ln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6" name="矩形 45"/>
          <p:cNvSpPr/>
          <p:nvPr>
            <p:custDataLst>
              <p:tags r:id="rId15"/>
            </p:custDataLst>
          </p:nvPr>
        </p:nvSpPr>
        <p:spPr>
          <a:xfrm>
            <a:off x="6741835" y="4780650"/>
            <a:ext cx="4882120" cy="112933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10"/>
          <p:cNvSpPr txBox="1"/>
          <p:nvPr>
            <p:custDataLst>
              <p:tags r:id="rId16"/>
            </p:custDataLst>
          </p:nvPr>
        </p:nvSpPr>
        <p:spPr>
          <a:xfrm>
            <a:off x="6907708" y="4886783"/>
            <a:ext cx="4709892" cy="917701"/>
          </a:xfrm>
          <a:prstGeom prst="rect">
            <a:avLst/>
          </a:prstGeom>
          <a:noFill/>
        </p:spPr>
        <p:txBody>
          <a:bodyPr vert="horz" wrap="square" lIns="90000" tIns="46800" rIns="9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30000"/>
              </a:lnSpc>
              <a:buClrTx/>
              <a:buSzTx/>
              <a:buFontTx/>
            </a:pPr>
            <a:r>
              <a:rPr lang="zh-CN" altLang="en-US" sz="1600" spc="150">
                <a:latin typeface="+mn-ea"/>
                <a:sym typeface="+mn-ea"/>
              </a:rPr>
              <a:t>降低功耗的方法包括优化电路结构、采用低功耗工艺、使用新型材料等。</a:t>
            </a:r>
          </a:p>
        </p:txBody>
      </p:sp>
      <p:sp>
        <p:nvSpPr>
          <p:cNvPr id="50" name="标题 5"/>
          <p:cNvSpPr>
            <a:spLocks noGrp="1"/>
          </p:cNvSpPr>
          <p:nvPr>
            <p:custDataLst>
              <p:tags r:id="rId17"/>
            </p:custDataLst>
          </p:nvPr>
        </p:nvSpPr>
        <p:spPr>
          <a:xfrm>
            <a:off x="6741835" y="4112711"/>
            <a:ext cx="875121" cy="777250"/>
          </a:xfrm>
          <a:prstGeom prst="rect">
            <a:avLst/>
          </a:prstGeom>
        </p:spPr>
        <p:txBody>
          <a:bodyPr vert="horz" wrap="square" lIns="90000" tIns="46800" rIns="90000" bIns="46800" rtlCol="0" anchor="ctr" anchorCtr="0">
            <a:normAutofit/>
          </a:bodyPr>
          <a:lstStyle>
            <a:lvl1pPr marL="0" marR="0" lvl="0" algn="l" defTabSz="914400" rtl="0" eaLnBrk="1" fontAlgn="auto" latinLnBrk="0" hangingPunct="1">
              <a:lnSpc>
                <a:spcPct val="100000"/>
              </a:lnSpc>
              <a:spcBef>
                <a:spcPct val="0"/>
              </a:spcBef>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mj-cs"/>
                <a:sym typeface="+mn-ea"/>
              </a:defRPr>
            </a:lvl1pPr>
          </a:lstStyle>
          <a:p>
            <a:pPr indent="0" algn="ctr">
              <a:lnSpc>
                <a:spcPct val="130000"/>
              </a:lnSpc>
              <a:spcBef>
                <a:spcPts val="0"/>
              </a:spcBef>
              <a:buFont typeface="Arial" panose="020B0604020202020204" pitchFamily="34" charset="0"/>
            </a:pPr>
            <a:r>
              <a:rPr lang="en-US" altLang="zh-CN" sz="3200" b="1" spc="300" dirty="0">
                <a:solidFill>
                  <a:schemeClr val="accent4">
                    <a:lumMod val="50000"/>
                  </a:schemeClr>
                </a:solidFill>
                <a:latin typeface="+mn-ea"/>
                <a:ea typeface="+mn-ea"/>
              </a:rPr>
              <a:t>04</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成本问题</a:t>
            </a:r>
          </a:p>
        </p:txBody>
      </p:sp>
      <p:sp>
        <p:nvSpPr>
          <p:cNvPr id="17" name="任意多边形 16"/>
          <p:cNvSpPr/>
          <p:nvPr>
            <p:custDataLst>
              <p:tags r:id="rId1"/>
            </p:custDataLst>
          </p:nvPr>
        </p:nvSpPr>
        <p:spPr>
          <a:xfrm>
            <a:off x="725462" y="2208785"/>
            <a:ext cx="2352666" cy="3657177"/>
          </a:xfrm>
          <a:custGeom>
            <a:avLst/>
            <a:gdLst>
              <a:gd name="connsiteX0" fmla="*/ 0 w 2900"/>
              <a:gd name="connsiteY0" fmla="*/ 0 h 4508"/>
              <a:gd name="connsiteX1" fmla="*/ 2900 w 2900"/>
              <a:gd name="connsiteY1" fmla="*/ 0 h 4508"/>
              <a:gd name="connsiteX2" fmla="*/ 2900 w 2900"/>
              <a:gd name="connsiteY2" fmla="*/ 4376 h 4508"/>
              <a:gd name="connsiteX3" fmla="*/ 2768 w 2900"/>
              <a:gd name="connsiteY3" fmla="*/ 4508 h 4508"/>
              <a:gd name="connsiteX4" fmla="*/ 132 w 2900"/>
              <a:gd name="connsiteY4" fmla="*/ 4508 h 4508"/>
              <a:gd name="connsiteX5" fmla="*/ 0 w 2900"/>
              <a:gd name="connsiteY5" fmla="*/ 4376 h 4508"/>
              <a:gd name="connsiteX6" fmla="*/ 0 w 2900"/>
              <a:gd name="connsiteY6" fmla="*/ 0 h 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 h="4508">
                <a:moveTo>
                  <a:pt x="0" y="0"/>
                </a:moveTo>
                <a:lnTo>
                  <a:pt x="2900" y="0"/>
                </a:lnTo>
                <a:lnTo>
                  <a:pt x="2900" y="4376"/>
                </a:lnTo>
                <a:cubicBezTo>
                  <a:pt x="2900" y="4449"/>
                  <a:pt x="2841" y="4508"/>
                  <a:pt x="2768" y="4508"/>
                </a:cubicBezTo>
                <a:lnTo>
                  <a:pt x="132" y="4508"/>
                </a:lnTo>
                <a:cubicBezTo>
                  <a:pt x="59" y="4508"/>
                  <a:pt x="0" y="4449"/>
                  <a:pt x="0" y="4376"/>
                </a:cubicBezTo>
                <a:lnTo>
                  <a:pt x="0" y="0"/>
                </a:lnTo>
                <a:close/>
              </a:path>
            </a:pathLst>
          </a:custGeom>
          <a:noFill/>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mn-ea"/>
            </a:endParaRPr>
          </a:p>
        </p:txBody>
      </p:sp>
      <p:sp>
        <p:nvSpPr>
          <p:cNvPr id="4" name="圆角矩形 14"/>
          <p:cNvSpPr/>
          <p:nvPr>
            <p:custDataLst>
              <p:tags r:id="rId2"/>
            </p:custDataLst>
          </p:nvPr>
        </p:nvSpPr>
        <p:spPr>
          <a:xfrm>
            <a:off x="654755" y="2019595"/>
            <a:ext cx="2329139" cy="3731002"/>
          </a:xfrm>
          <a:prstGeom prst="roundRect">
            <a:avLst>
              <a:gd name="adj" fmla="val 5447"/>
            </a:avLst>
          </a:prstGeom>
          <a:solidFill>
            <a:schemeClr val="bg1"/>
          </a:solidFill>
          <a:ln>
            <a:noFill/>
          </a:ln>
          <a:effectLst>
            <a:outerShdw blurRad="304800" dist="76200" dir="2700000" algn="l"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5" name="文本框 4"/>
          <p:cNvSpPr txBox="1"/>
          <p:nvPr>
            <p:custDataLst>
              <p:tags r:id="rId3"/>
            </p:custDataLst>
          </p:nvPr>
        </p:nvSpPr>
        <p:spPr>
          <a:xfrm>
            <a:off x="787252" y="3143269"/>
            <a:ext cx="2064667" cy="2510050"/>
          </a:xfrm>
          <a:prstGeom prst="rect">
            <a:avLst/>
          </a:prstGeom>
          <a:noFill/>
        </p:spPr>
        <p:txBody>
          <a:bodyPr wrap="square" rtlCol="0" anchor="t" anchorCtr="0">
            <a:normAutofit/>
          </a:bodyPr>
          <a:lstStyle/>
          <a:p>
            <a:pPr algn="just">
              <a:lnSpc>
                <a:spcPct val="130000"/>
              </a:lnSpc>
              <a:spcBef>
                <a:spcPts val="0"/>
              </a:spcBef>
              <a:spcAft>
                <a:spcPts val="0"/>
              </a:spcAft>
            </a:pPr>
            <a:r>
              <a:rPr lang="zh-CN" altLang="en-US" sz="2000" dirty="0">
                <a:solidFill>
                  <a:schemeClr val="tx1"/>
                </a:solidFill>
                <a:uFillTx/>
                <a:latin typeface="+mn-ea"/>
              </a:rPr>
              <a:t>设计成本：集成电路设计需要大量的人力、物力和财力投入</a:t>
            </a:r>
          </a:p>
        </p:txBody>
      </p:sp>
      <p:sp>
        <p:nvSpPr>
          <p:cNvPr id="6" name="圆角矩形 28"/>
          <p:cNvSpPr/>
          <p:nvPr>
            <p:custDataLst>
              <p:tags r:id="rId4"/>
            </p:custDataLst>
          </p:nvPr>
        </p:nvSpPr>
        <p:spPr>
          <a:xfrm>
            <a:off x="654755" y="2019595"/>
            <a:ext cx="2329139" cy="406443"/>
          </a:xfrm>
          <a:prstGeom prst="roundRect">
            <a:avLst>
              <a:gd name="adj" fmla="val 54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7" name="椭圆 6"/>
          <p:cNvSpPr/>
          <p:nvPr>
            <p:custDataLst>
              <p:tags r:id="rId5"/>
            </p:custDataLst>
          </p:nvPr>
        </p:nvSpPr>
        <p:spPr>
          <a:xfrm>
            <a:off x="1726195" y="2123426"/>
            <a:ext cx="186591" cy="1865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8" name="圆角矩形 12"/>
          <p:cNvSpPr/>
          <p:nvPr>
            <p:custDataLst>
              <p:tags r:id="rId6"/>
            </p:custDataLst>
          </p:nvPr>
        </p:nvSpPr>
        <p:spPr>
          <a:xfrm>
            <a:off x="866240" y="2615193"/>
            <a:ext cx="493248" cy="396708"/>
          </a:xfrm>
          <a:prstGeom prst="roundRect">
            <a:avLst/>
          </a:prstGeom>
          <a:solidFill>
            <a:schemeClr val="accent1"/>
          </a:solidFill>
          <a:ln>
            <a:noFill/>
          </a:ln>
          <a:effectLst>
            <a:outerShdw blurRad="114300" dist="25400" dir="2700000" sx="94000" sy="94000" algn="ctr" rotWithShape="0">
              <a:schemeClr val="accent1">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b="1">
                <a:latin typeface="+mn-ea"/>
              </a:rPr>
              <a:t>01</a:t>
            </a:r>
          </a:p>
        </p:txBody>
      </p:sp>
      <p:sp>
        <p:nvSpPr>
          <p:cNvPr id="18" name="任意多边形 17"/>
          <p:cNvSpPr/>
          <p:nvPr>
            <p:custDataLst>
              <p:tags r:id="rId7"/>
            </p:custDataLst>
          </p:nvPr>
        </p:nvSpPr>
        <p:spPr>
          <a:xfrm>
            <a:off x="3588793" y="2208785"/>
            <a:ext cx="2352666" cy="3657177"/>
          </a:xfrm>
          <a:custGeom>
            <a:avLst/>
            <a:gdLst>
              <a:gd name="connsiteX0" fmla="*/ 0 w 2900"/>
              <a:gd name="connsiteY0" fmla="*/ 0 h 4508"/>
              <a:gd name="connsiteX1" fmla="*/ 2900 w 2900"/>
              <a:gd name="connsiteY1" fmla="*/ 0 h 4508"/>
              <a:gd name="connsiteX2" fmla="*/ 2900 w 2900"/>
              <a:gd name="connsiteY2" fmla="*/ 4376 h 4508"/>
              <a:gd name="connsiteX3" fmla="*/ 2768 w 2900"/>
              <a:gd name="connsiteY3" fmla="*/ 4508 h 4508"/>
              <a:gd name="connsiteX4" fmla="*/ 132 w 2900"/>
              <a:gd name="connsiteY4" fmla="*/ 4508 h 4508"/>
              <a:gd name="connsiteX5" fmla="*/ 0 w 2900"/>
              <a:gd name="connsiteY5" fmla="*/ 4376 h 4508"/>
              <a:gd name="connsiteX6" fmla="*/ 0 w 2900"/>
              <a:gd name="connsiteY6" fmla="*/ 0 h 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 h="4508">
                <a:moveTo>
                  <a:pt x="0" y="0"/>
                </a:moveTo>
                <a:lnTo>
                  <a:pt x="2900" y="0"/>
                </a:lnTo>
                <a:lnTo>
                  <a:pt x="2900" y="4376"/>
                </a:lnTo>
                <a:cubicBezTo>
                  <a:pt x="2900" y="4449"/>
                  <a:pt x="2841" y="4508"/>
                  <a:pt x="2768" y="4508"/>
                </a:cubicBezTo>
                <a:lnTo>
                  <a:pt x="132" y="4508"/>
                </a:lnTo>
                <a:cubicBezTo>
                  <a:pt x="59" y="4508"/>
                  <a:pt x="0" y="4449"/>
                  <a:pt x="0" y="4376"/>
                </a:cubicBezTo>
                <a:lnTo>
                  <a:pt x="0" y="0"/>
                </a:lnTo>
                <a:close/>
              </a:path>
            </a:pathLst>
          </a:custGeom>
          <a:noFill/>
          <a:ln>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mn-ea"/>
            </a:endParaRPr>
          </a:p>
        </p:txBody>
      </p:sp>
      <p:sp>
        <p:nvSpPr>
          <p:cNvPr id="9" name="圆角矩形 32"/>
          <p:cNvSpPr/>
          <p:nvPr>
            <p:custDataLst>
              <p:tags r:id="rId8"/>
            </p:custDataLst>
          </p:nvPr>
        </p:nvSpPr>
        <p:spPr>
          <a:xfrm>
            <a:off x="3509805" y="2019595"/>
            <a:ext cx="2329139" cy="3731002"/>
          </a:xfrm>
          <a:prstGeom prst="roundRect">
            <a:avLst>
              <a:gd name="adj" fmla="val 5447"/>
            </a:avLst>
          </a:prstGeom>
          <a:solidFill>
            <a:schemeClr val="bg1"/>
          </a:solidFill>
          <a:ln>
            <a:noFill/>
          </a:ln>
          <a:effectLst>
            <a:outerShdw blurRad="304800" dist="76200" dir="2700000" algn="l" rotWithShape="0">
              <a:schemeClr val="accent2">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0" name="文本框 9"/>
          <p:cNvSpPr txBox="1"/>
          <p:nvPr>
            <p:custDataLst>
              <p:tags r:id="rId9"/>
            </p:custDataLst>
          </p:nvPr>
        </p:nvSpPr>
        <p:spPr>
          <a:xfrm>
            <a:off x="3642301" y="3143269"/>
            <a:ext cx="2064667" cy="2510050"/>
          </a:xfrm>
          <a:prstGeom prst="rect">
            <a:avLst/>
          </a:prstGeom>
          <a:noFill/>
        </p:spPr>
        <p:txBody>
          <a:bodyPr wrap="square" rtlCol="0" anchor="t" anchorCtr="0">
            <a:normAutofit/>
          </a:bodyPr>
          <a:lstStyle/>
          <a:p>
            <a:pPr algn="just">
              <a:lnSpc>
                <a:spcPct val="130000"/>
              </a:lnSpc>
              <a:spcBef>
                <a:spcPts val="0"/>
              </a:spcBef>
              <a:spcAft>
                <a:spcPts val="0"/>
              </a:spcAft>
            </a:pPr>
            <a:r>
              <a:rPr lang="zh-CN" altLang="en-US" sz="2000" dirty="0">
                <a:solidFill>
                  <a:schemeClr val="tx1"/>
                </a:solidFill>
                <a:uFillTx/>
                <a:latin typeface="+mn-ea"/>
              </a:rPr>
              <a:t>制造成本：集成电路制造需要昂贵的设备和材料，成本较高</a:t>
            </a:r>
          </a:p>
        </p:txBody>
      </p:sp>
      <p:sp>
        <p:nvSpPr>
          <p:cNvPr id="11" name="圆角矩形 34"/>
          <p:cNvSpPr/>
          <p:nvPr>
            <p:custDataLst>
              <p:tags r:id="rId10"/>
            </p:custDataLst>
          </p:nvPr>
        </p:nvSpPr>
        <p:spPr>
          <a:xfrm>
            <a:off x="3509805" y="2019595"/>
            <a:ext cx="2329139" cy="406443"/>
          </a:xfrm>
          <a:prstGeom prst="roundRect">
            <a:avLst>
              <a:gd name="adj" fmla="val 544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2" name="椭圆 11"/>
          <p:cNvSpPr/>
          <p:nvPr>
            <p:custDataLst>
              <p:tags r:id="rId11"/>
            </p:custDataLst>
          </p:nvPr>
        </p:nvSpPr>
        <p:spPr>
          <a:xfrm>
            <a:off x="4580608" y="2123426"/>
            <a:ext cx="186591" cy="1865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13" name="圆角矩形 36"/>
          <p:cNvSpPr/>
          <p:nvPr>
            <p:custDataLst>
              <p:tags r:id="rId12"/>
            </p:custDataLst>
          </p:nvPr>
        </p:nvSpPr>
        <p:spPr>
          <a:xfrm>
            <a:off x="3720653" y="2615193"/>
            <a:ext cx="492437" cy="395896"/>
          </a:xfrm>
          <a:prstGeom prst="roundRect">
            <a:avLst/>
          </a:prstGeom>
          <a:solidFill>
            <a:schemeClr val="accent2"/>
          </a:solidFill>
          <a:ln>
            <a:noFill/>
          </a:ln>
          <a:effectLst>
            <a:outerShdw blurRad="114300" dist="25400" dir="2700000" sx="94000" sy="94000" algn="ctr" rotWithShape="0">
              <a:schemeClr val="accent2">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b="1">
                <a:latin typeface="+mn-ea"/>
              </a:rPr>
              <a:t>02</a:t>
            </a:r>
          </a:p>
        </p:txBody>
      </p:sp>
      <p:sp>
        <p:nvSpPr>
          <p:cNvPr id="19" name="任意多边形 18"/>
          <p:cNvSpPr/>
          <p:nvPr>
            <p:custDataLst>
              <p:tags r:id="rId13"/>
            </p:custDataLst>
          </p:nvPr>
        </p:nvSpPr>
        <p:spPr>
          <a:xfrm>
            <a:off x="6433014" y="2208785"/>
            <a:ext cx="2352666" cy="3657177"/>
          </a:xfrm>
          <a:custGeom>
            <a:avLst/>
            <a:gdLst>
              <a:gd name="connsiteX0" fmla="*/ 0 w 2900"/>
              <a:gd name="connsiteY0" fmla="*/ 0 h 4508"/>
              <a:gd name="connsiteX1" fmla="*/ 2900 w 2900"/>
              <a:gd name="connsiteY1" fmla="*/ 0 h 4508"/>
              <a:gd name="connsiteX2" fmla="*/ 2900 w 2900"/>
              <a:gd name="connsiteY2" fmla="*/ 4376 h 4508"/>
              <a:gd name="connsiteX3" fmla="*/ 2768 w 2900"/>
              <a:gd name="connsiteY3" fmla="*/ 4508 h 4508"/>
              <a:gd name="connsiteX4" fmla="*/ 132 w 2900"/>
              <a:gd name="connsiteY4" fmla="*/ 4508 h 4508"/>
              <a:gd name="connsiteX5" fmla="*/ 0 w 2900"/>
              <a:gd name="connsiteY5" fmla="*/ 4376 h 4508"/>
              <a:gd name="connsiteX6" fmla="*/ 0 w 2900"/>
              <a:gd name="connsiteY6" fmla="*/ 0 h 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 h="4508">
                <a:moveTo>
                  <a:pt x="0" y="0"/>
                </a:moveTo>
                <a:lnTo>
                  <a:pt x="2900" y="0"/>
                </a:lnTo>
                <a:lnTo>
                  <a:pt x="2900" y="4376"/>
                </a:lnTo>
                <a:cubicBezTo>
                  <a:pt x="2900" y="4449"/>
                  <a:pt x="2841" y="4508"/>
                  <a:pt x="2768" y="4508"/>
                </a:cubicBezTo>
                <a:lnTo>
                  <a:pt x="132" y="4508"/>
                </a:lnTo>
                <a:cubicBezTo>
                  <a:pt x="59" y="4508"/>
                  <a:pt x="0" y="4449"/>
                  <a:pt x="0" y="4376"/>
                </a:cubicBezTo>
                <a:lnTo>
                  <a:pt x="0" y="0"/>
                </a:lnTo>
                <a:close/>
              </a:path>
            </a:pathLst>
          </a:custGeom>
          <a:noFill/>
          <a:ln>
            <a:solidFill>
              <a:schemeClr val="accent3">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mn-ea"/>
            </a:endParaRPr>
          </a:p>
        </p:txBody>
      </p:sp>
      <p:sp>
        <p:nvSpPr>
          <p:cNvPr id="14" name="圆角矩形 37"/>
          <p:cNvSpPr/>
          <p:nvPr>
            <p:custDataLst>
              <p:tags r:id="rId14"/>
            </p:custDataLst>
          </p:nvPr>
        </p:nvSpPr>
        <p:spPr>
          <a:xfrm>
            <a:off x="6349566" y="2019595"/>
            <a:ext cx="2329139" cy="3731002"/>
          </a:xfrm>
          <a:prstGeom prst="roundRect">
            <a:avLst>
              <a:gd name="adj" fmla="val 5447"/>
            </a:avLst>
          </a:prstGeom>
          <a:solidFill>
            <a:schemeClr val="bg1"/>
          </a:solidFill>
          <a:ln>
            <a:noFill/>
          </a:ln>
          <a:effectLst>
            <a:outerShdw blurRad="304800" dist="76200" dir="2700000" algn="l" rotWithShape="0">
              <a:schemeClr val="accent3">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5" name="文本框 14"/>
          <p:cNvSpPr txBox="1"/>
          <p:nvPr>
            <p:custDataLst>
              <p:tags r:id="rId15"/>
            </p:custDataLst>
          </p:nvPr>
        </p:nvSpPr>
        <p:spPr>
          <a:xfrm>
            <a:off x="6481426" y="3143269"/>
            <a:ext cx="2064667" cy="2510050"/>
          </a:xfrm>
          <a:prstGeom prst="rect">
            <a:avLst/>
          </a:prstGeom>
          <a:noFill/>
        </p:spPr>
        <p:txBody>
          <a:bodyPr wrap="square" rtlCol="0" anchor="t" anchorCtr="0">
            <a:normAutofit/>
          </a:bodyPr>
          <a:lstStyle/>
          <a:p>
            <a:pPr algn="just">
              <a:lnSpc>
                <a:spcPct val="130000"/>
              </a:lnSpc>
              <a:spcBef>
                <a:spcPts val="0"/>
              </a:spcBef>
              <a:spcAft>
                <a:spcPts val="0"/>
              </a:spcAft>
            </a:pPr>
            <a:r>
              <a:rPr lang="zh-CN" altLang="en-US" sz="2000" dirty="0">
                <a:solidFill>
                  <a:schemeClr val="tx1"/>
                </a:solidFill>
                <a:uFillTx/>
                <a:latin typeface="+mn-ea"/>
              </a:rPr>
              <a:t>测试成本：集成电路测试需要专业的设备和技术，成本较高</a:t>
            </a:r>
          </a:p>
        </p:txBody>
      </p:sp>
      <p:sp>
        <p:nvSpPr>
          <p:cNvPr id="16" name="圆角矩形 40"/>
          <p:cNvSpPr/>
          <p:nvPr>
            <p:custDataLst>
              <p:tags r:id="rId16"/>
            </p:custDataLst>
          </p:nvPr>
        </p:nvSpPr>
        <p:spPr>
          <a:xfrm>
            <a:off x="6349566" y="2019595"/>
            <a:ext cx="2329139" cy="406443"/>
          </a:xfrm>
          <a:prstGeom prst="roundRect">
            <a:avLst>
              <a:gd name="adj" fmla="val 5447"/>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20" name="椭圆 19"/>
          <p:cNvSpPr/>
          <p:nvPr>
            <p:custDataLst>
              <p:tags r:id="rId17"/>
            </p:custDataLst>
          </p:nvPr>
        </p:nvSpPr>
        <p:spPr>
          <a:xfrm>
            <a:off x="7420369" y="2123426"/>
            <a:ext cx="186591" cy="1865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21" name="圆角矩形 42"/>
          <p:cNvSpPr/>
          <p:nvPr>
            <p:custDataLst>
              <p:tags r:id="rId18"/>
            </p:custDataLst>
          </p:nvPr>
        </p:nvSpPr>
        <p:spPr>
          <a:xfrm>
            <a:off x="6560414" y="2615193"/>
            <a:ext cx="492437" cy="395896"/>
          </a:xfrm>
          <a:prstGeom prst="roundRect">
            <a:avLst/>
          </a:prstGeom>
          <a:solidFill>
            <a:schemeClr val="accent3"/>
          </a:solidFill>
          <a:ln>
            <a:noFill/>
          </a:ln>
          <a:effectLst>
            <a:outerShdw blurRad="114300" dist="25400" dir="2700000" sx="94000" sy="94000" algn="ctr" rotWithShape="0">
              <a:schemeClr val="accent3">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b="1">
                <a:latin typeface="+mn-ea"/>
              </a:rPr>
              <a:t>03</a:t>
            </a:r>
          </a:p>
        </p:txBody>
      </p:sp>
      <p:sp>
        <p:nvSpPr>
          <p:cNvPr id="66" name="任意多边形 65"/>
          <p:cNvSpPr/>
          <p:nvPr>
            <p:custDataLst>
              <p:tags r:id="rId19"/>
            </p:custDataLst>
          </p:nvPr>
        </p:nvSpPr>
        <p:spPr>
          <a:xfrm>
            <a:off x="9272138" y="2208785"/>
            <a:ext cx="2352666" cy="3657177"/>
          </a:xfrm>
          <a:custGeom>
            <a:avLst/>
            <a:gdLst>
              <a:gd name="connsiteX0" fmla="*/ 0 w 2900"/>
              <a:gd name="connsiteY0" fmla="*/ 0 h 4508"/>
              <a:gd name="connsiteX1" fmla="*/ 2900 w 2900"/>
              <a:gd name="connsiteY1" fmla="*/ 0 h 4508"/>
              <a:gd name="connsiteX2" fmla="*/ 2900 w 2900"/>
              <a:gd name="connsiteY2" fmla="*/ 4376 h 4508"/>
              <a:gd name="connsiteX3" fmla="*/ 2768 w 2900"/>
              <a:gd name="connsiteY3" fmla="*/ 4508 h 4508"/>
              <a:gd name="connsiteX4" fmla="*/ 132 w 2900"/>
              <a:gd name="connsiteY4" fmla="*/ 4508 h 4508"/>
              <a:gd name="connsiteX5" fmla="*/ 0 w 2900"/>
              <a:gd name="connsiteY5" fmla="*/ 4376 h 4508"/>
              <a:gd name="connsiteX6" fmla="*/ 0 w 2900"/>
              <a:gd name="connsiteY6" fmla="*/ 0 h 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0" h="4508">
                <a:moveTo>
                  <a:pt x="0" y="0"/>
                </a:moveTo>
                <a:lnTo>
                  <a:pt x="2900" y="0"/>
                </a:lnTo>
                <a:lnTo>
                  <a:pt x="2900" y="4376"/>
                </a:lnTo>
                <a:cubicBezTo>
                  <a:pt x="2900" y="4449"/>
                  <a:pt x="2841" y="4508"/>
                  <a:pt x="2768" y="4508"/>
                </a:cubicBezTo>
                <a:lnTo>
                  <a:pt x="132" y="4508"/>
                </a:lnTo>
                <a:cubicBezTo>
                  <a:pt x="59" y="4508"/>
                  <a:pt x="0" y="4449"/>
                  <a:pt x="0" y="4376"/>
                </a:cubicBezTo>
                <a:lnTo>
                  <a:pt x="0" y="0"/>
                </a:lnTo>
                <a:close/>
              </a:path>
            </a:pathLst>
          </a:custGeom>
          <a:noFill/>
          <a:ln>
            <a:solidFill>
              <a:schemeClr val="accent4">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lstStyle/>
          <a:p>
            <a:pPr algn="ctr"/>
            <a:endParaRPr lang="zh-CN" altLang="en-US">
              <a:latin typeface="+mn-ea"/>
            </a:endParaRPr>
          </a:p>
        </p:txBody>
      </p:sp>
      <p:sp>
        <p:nvSpPr>
          <p:cNvPr id="67" name="圆角矩形 37"/>
          <p:cNvSpPr/>
          <p:nvPr>
            <p:custDataLst>
              <p:tags r:id="rId20"/>
            </p:custDataLst>
          </p:nvPr>
        </p:nvSpPr>
        <p:spPr>
          <a:xfrm>
            <a:off x="9188691" y="2019595"/>
            <a:ext cx="2329139" cy="3731002"/>
          </a:xfrm>
          <a:prstGeom prst="roundRect">
            <a:avLst>
              <a:gd name="adj" fmla="val 5447"/>
            </a:avLst>
          </a:prstGeom>
          <a:solidFill>
            <a:schemeClr val="bg1"/>
          </a:solidFill>
          <a:ln>
            <a:noFill/>
          </a:ln>
          <a:effectLst>
            <a:outerShdw blurRad="304800" dist="76200" dir="2700000" algn="l" rotWithShape="0">
              <a:schemeClr val="accent4">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68" name="文本框 67"/>
          <p:cNvSpPr txBox="1"/>
          <p:nvPr>
            <p:custDataLst>
              <p:tags r:id="rId21"/>
            </p:custDataLst>
          </p:nvPr>
        </p:nvSpPr>
        <p:spPr>
          <a:xfrm>
            <a:off x="9321188" y="3143269"/>
            <a:ext cx="2064667" cy="2510050"/>
          </a:xfrm>
          <a:prstGeom prst="rect">
            <a:avLst/>
          </a:prstGeom>
          <a:noFill/>
        </p:spPr>
        <p:txBody>
          <a:bodyPr wrap="square" rtlCol="0" anchor="t" anchorCtr="0">
            <a:normAutofit/>
          </a:bodyPr>
          <a:lstStyle/>
          <a:p>
            <a:pPr algn="just">
              <a:lnSpc>
                <a:spcPct val="130000"/>
              </a:lnSpc>
              <a:spcBef>
                <a:spcPts val="0"/>
              </a:spcBef>
              <a:spcAft>
                <a:spcPts val="0"/>
              </a:spcAft>
            </a:pPr>
            <a:r>
              <a:rPr lang="zh-CN" altLang="en-US" sz="2000" dirty="0">
                <a:solidFill>
                  <a:schemeClr val="tx1"/>
                </a:solidFill>
                <a:uFillTx/>
                <a:latin typeface="+mn-ea"/>
              </a:rPr>
              <a:t>维护成本：集成电路需要定期维护和更新，成本较高</a:t>
            </a:r>
          </a:p>
        </p:txBody>
      </p:sp>
      <p:sp>
        <p:nvSpPr>
          <p:cNvPr id="69" name="圆角矩形 40"/>
          <p:cNvSpPr/>
          <p:nvPr>
            <p:custDataLst>
              <p:tags r:id="rId22"/>
            </p:custDataLst>
          </p:nvPr>
        </p:nvSpPr>
        <p:spPr>
          <a:xfrm>
            <a:off x="9188691" y="2019595"/>
            <a:ext cx="2329139" cy="406443"/>
          </a:xfrm>
          <a:prstGeom prst="roundRect">
            <a:avLst>
              <a:gd name="adj" fmla="val 5447"/>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70" name="椭圆 69"/>
          <p:cNvSpPr/>
          <p:nvPr>
            <p:custDataLst>
              <p:tags r:id="rId23"/>
            </p:custDataLst>
          </p:nvPr>
        </p:nvSpPr>
        <p:spPr>
          <a:xfrm>
            <a:off x="10259494" y="2123426"/>
            <a:ext cx="186591" cy="1865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71" name="圆角矩形 42"/>
          <p:cNvSpPr/>
          <p:nvPr>
            <p:custDataLst>
              <p:tags r:id="rId24"/>
            </p:custDataLst>
          </p:nvPr>
        </p:nvSpPr>
        <p:spPr>
          <a:xfrm>
            <a:off x="9399539" y="2615193"/>
            <a:ext cx="492437" cy="395896"/>
          </a:xfrm>
          <a:prstGeom prst="roundRect">
            <a:avLst/>
          </a:prstGeom>
          <a:solidFill>
            <a:schemeClr val="accent4"/>
          </a:solidFill>
          <a:ln>
            <a:noFill/>
          </a:ln>
          <a:effectLst>
            <a:outerShdw blurRad="114300" dist="25400" dir="2700000" sx="94000" sy="94000" algn="ctr" rotWithShape="0">
              <a:schemeClr val="accent4">
                <a:alpha val="6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b="1" dirty="0">
                <a:latin typeface="+mn-ea"/>
              </a:rPr>
              <a:t>04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性能问题</a:t>
            </a:r>
          </a:p>
        </p:txBody>
      </p:sp>
      <p:sp>
        <p:nvSpPr>
          <p:cNvPr id="54" name="椭圆 53"/>
          <p:cNvSpPr/>
          <p:nvPr>
            <p:custDataLst>
              <p:tags r:id="rId1"/>
            </p:custDataLst>
          </p:nvPr>
        </p:nvSpPr>
        <p:spPr>
          <a:xfrm>
            <a:off x="1368527" y="1830626"/>
            <a:ext cx="781109" cy="781109"/>
          </a:xfrm>
          <a:prstGeom prst="ellipse">
            <a:avLst/>
          </a:prstGeom>
          <a:solidFill>
            <a:schemeClr val="bg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tIns="0" rtlCol="0" anchor="t" anchorCtr="0">
            <a:normAutofit/>
          </a:bodyPr>
          <a:lstStyle/>
          <a:p>
            <a:pPr algn="ctr"/>
            <a:endParaRPr lang="en-US" altLang="zh-CN"/>
          </a:p>
        </p:txBody>
      </p:sp>
      <p:sp>
        <p:nvSpPr>
          <p:cNvPr id="55" name="椭圆 54"/>
          <p:cNvSpPr/>
          <p:nvPr>
            <p:custDataLst>
              <p:tags r:id="rId2"/>
            </p:custDataLst>
          </p:nvPr>
        </p:nvSpPr>
        <p:spPr>
          <a:xfrm>
            <a:off x="1405189" y="1867287"/>
            <a:ext cx="707787" cy="707787"/>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tIns="0" rtlCol="0" anchor="t" anchorCtr="0">
            <a:normAutofit/>
          </a:bodyPr>
          <a:lstStyle/>
          <a:p>
            <a:pPr algn="ctr"/>
            <a:endParaRPr lang="en-US" altLang="zh-CN"/>
          </a:p>
        </p:txBody>
      </p:sp>
      <p:sp>
        <p:nvSpPr>
          <p:cNvPr id="56" name="文本框 55"/>
          <p:cNvSpPr txBox="1"/>
          <p:nvPr>
            <p:custDataLst>
              <p:tags r:id="rId3"/>
            </p:custDataLst>
          </p:nvPr>
        </p:nvSpPr>
        <p:spPr>
          <a:xfrm>
            <a:off x="1405189" y="1866539"/>
            <a:ext cx="707787" cy="373346"/>
          </a:xfrm>
          <a:prstGeom prst="rect">
            <a:avLst/>
          </a:prstGeom>
          <a:noFill/>
        </p:spPr>
        <p:txBody>
          <a:bodyPr wrap="square" tIns="0" bIns="0" rtlCol="0" anchor="ctr">
            <a:normAutofit/>
          </a:bodyPr>
          <a:lstStyle/>
          <a:p>
            <a:pPr algn="ctr"/>
            <a:r>
              <a:rPr lang="en-US" altLang="zh-CN" sz="1600" dirty="0">
                <a:solidFill>
                  <a:schemeClr val="lt1">
                    <a:lumMod val="100000"/>
                  </a:schemeClr>
                </a:solidFill>
                <a:latin typeface="+mj-lt"/>
                <a:cs typeface="+mj-lt"/>
              </a:rPr>
              <a:t>A</a:t>
            </a:r>
          </a:p>
        </p:txBody>
      </p:sp>
      <p:sp>
        <p:nvSpPr>
          <p:cNvPr id="58" name="椭圆 57"/>
          <p:cNvSpPr/>
          <p:nvPr>
            <p:custDataLst>
              <p:tags r:id="rId4"/>
            </p:custDataLst>
          </p:nvPr>
        </p:nvSpPr>
        <p:spPr>
          <a:xfrm>
            <a:off x="4278983" y="1830626"/>
            <a:ext cx="781109" cy="781109"/>
          </a:xfrm>
          <a:prstGeom prst="ellipse">
            <a:avLst/>
          </a:prstGeom>
          <a:solidFill>
            <a:schemeClr val="bg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tIns="0" rtlCol="0" anchor="t" anchorCtr="0">
            <a:normAutofit/>
          </a:bodyPr>
          <a:lstStyle/>
          <a:p>
            <a:pPr algn="ctr"/>
            <a:endParaRPr lang="en-US" altLang="zh-CN"/>
          </a:p>
        </p:txBody>
      </p:sp>
      <p:sp>
        <p:nvSpPr>
          <p:cNvPr id="59" name="椭圆 58"/>
          <p:cNvSpPr/>
          <p:nvPr>
            <p:custDataLst>
              <p:tags r:id="rId5"/>
            </p:custDataLst>
          </p:nvPr>
        </p:nvSpPr>
        <p:spPr>
          <a:xfrm>
            <a:off x="4315644" y="1867287"/>
            <a:ext cx="707787" cy="707787"/>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tIns="0" rtlCol="0" anchor="t" anchorCtr="0">
            <a:normAutofit/>
          </a:bodyPr>
          <a:lstStyle/>
          <a:p>
            <a:pPr algn="ctr"/>
            <a:endParaRPr lang="en-US" altLang="zh-CN"/>
          </a:p>
        </p:txBody>
      </p:sp>
      <p:sp>
        <p:nvSpPr>
          <p:cNvPr id="60" name="文本框 59"/>
          <p:cNvSpPr txBox="1"/>
          <p:nvPr>
            <p:custDataLst>
              <p:tags r:id="rId6"/>
            </p:custDataLst>
          </p:nvPr>
        </p:nvSpPr>
        <p:spPr>
          <a:xfrm>
            <a:off x="4315644" y="1866539"/>
            <a:ext cx="707787" cy="373346"/>
          </a:xfrm>
          <a:prstGeom prst="rect">
            <a:avLst/>
          </a:prstGeom>
          <a:noFill/>
        </p:spPr>
        <p:txBody>
          <a:bodyPr wrap="square" tIns="0" bIns="0" rtlCol="0" anchor="ctr">
            <a:normAutofit/>
          </a:bodyPr>
          <a:lstStyle/>
          <a:p>
            <a:pPr algn="ctr"/>
            <a:r>
              <a:rPr lang="en-US" altLang="zh-CN" sz="1600">
                <a:solidFill>
                  <a:schemeClr val="lt1">
                    <a:lumMod val="100000"/>
                  </a:schemeClr>
                </a:solidFill>
                <a:latin typeface="+mj-lt"/>
                <a:cs typeface="+mj-lt"/>
              </a:rPr>
              <a:t>B</a:t>
            </a:r>
          </a:p>
        </p:txBody>
      </p:sp>
      <p:sp>
        <p:nvSpPr>
          <p:cNvPr id="62" name="椭圆 61"/>
          <p:cNvSpPr/>
          <p:nvPr>
            <p:custDataLst>
              <p:tags r:id="rId7"/>
            </p:custDataLst>
          </p:nvPr>
        </p:nvSpPr>
        <p:spPr>
          <a:xfrm>
            <a:off x="7189438" y="1830626"/>
            <a:ext cx="781109" cy="781109"/>
          </a:xfrm>
          <a:prstGeom prst="ellipse">
            <a:avLst/>
          </a:prstGeom>
          <a:solidFill>
            <a:schemeClr val="bg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tIns="0" rtlCol="0" anchor="t" anchorCtr="0">
            <a:normAutofit/>
          </a:bodyPr>
          <a:lstStyle/>
          <a:p>
            <a:pPr algn="ctr"/>
            <a:endParaRPr lang="en-US" altLang="zh-CN"/>
          </a:p>
        </p:txBody>
      </p:sp>
      <p:sp>
        <p:nvSpPr>
          <p:cNvPr id="63" name="椭圆 62"/>
          <p:cNvSpPr/>
          <p:nvPr>
            <p:custDataLst>
              <p:tags r:id="rId8"/>
            </p:custDataLst>
          </p:nvPr>
        </p:nvSpPr>
        <p:spPr>
          <a:xfrm>
            <a:off x="7226100" y="1867287"/>
            <a:ext cx="707787" cy="707787"/>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tIns="0" rtlCol="0" anchor="t" anchorCtr="0">
            <a:normAutofit/>
          </a:bodyPr>
          <a:lstStyle/>
          <a:p>
            <a:pPr algn="ctr"/>
            <a:endParaRPr lang="en-US" altLang="zh-CN"/>
          </a:p>
        </p:txBody>
      </p:sp>
      <p:sp>
        <p:nvSpPr>
          <p:cNvPr id="64" name="文本框 63"/>
          <p:cNvSpPr txBox="1"/>
          <p:nvPr>
            <p:custDataLst>
              <p:tags r:id="rId9"/>
            </p:custDataLst>
          </p:nvPr>
        </p:nvSpPr>
        <p:spPr>
          <a:xfrm>
            <a:off x="7226100" y="1866539"/>
            <a:ext cx="707787" cy="373346"/>
          </a:xfrm>
          <a:prstGeom prst="rect">
            <a:avLst/>
          </a:prstGeom>
          <a:noFill/>
        </p:spPr>
        <p:txBody>
          <a:bodyPr wrap="square" tIns="0" bIns="0" rtlCol="0" anchor="ctr">
            <a:normAutofit/>
          </a:bodyPr>
          <a:lstStyle/>
          <a:p>
            <a:pPr algn="ctr"/>
            <a:r>
              <a:rPr lang="en-US" altLang="zh-CN" sz="1600">
                <a:solidFill>
                  <a:schemeClr val="lt1">
                    <a:lumMod val="100000"/>
                  </a:schemeClr>
                </a:solidFill>
                <a:latin typeface="+mj-lt"/>
                <a:cs typeface="+mj-lt"/>
              </a:rPr>
              <a:t>C</a:t>
            </a:r>
          </a:p>
        </p:txBody>
      </p:sp>
      <p:sp>
        <p:nvSpPr>
          <p:cNvPr id="67" name="椭圆 66"/>
          <p:cNvSpPr/>
          <p:nvPr>
            <p:custDataLst>
              <p:tags r:id="rId10"/>
            </p:custDataLst>
          </p:nvPr>
        </p:nvSpPr>
        <p:spPr>
          <a:xfrm>
            <a:off x="10099894" y="1830626"/>
            <a:ext cx="781109" cy="781109"/>
          </a:xfrm>
          <a:prstGeom prst="ellipse">
            <a:avLst/>
          </a:prstGeom>
          <a:solidFill>
            <a:schemeClr val="bg1"/>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tIns="0" rtlCol="0" anchor="t" anchorCtr="0">
            <a:normAutofit/>
          </a:bodyPr>
          <a:lstStyle/>
          <a:p>
            <a:pPr algn="ctr"/>
            <a:endParaRPr lang="en-US" altLang="zh-CN"/>
          </a:p>
        </p:txBody>
      </p:sp>
      <p:sp>
        <p:nvSpPr>
          <p:cNvPr id="68" name="椭圆 67"/>
          <p:cNvSpPr/>
          <p:nvPr>
            <p:custDataLst>
              <p:tags r:id="rId11"/>
            </p:custDataLst>
          </p:nvPr>
        </p:nvSpPr>
        <p:spPr>
          <a:xfrm>
            <a:off x="10136555" y="1867287"/>
            <a:ext cx="707787" cy="707787"/>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tIns="0" rtlCol="0" anchor="t" anchorCtr="0">
            <a:normAutofit/>
          </a:bodyPr>
          <a:lstStyle/>
          <a:p>
            <a:pPr algn="ctr"/>
            <a:endParaRPr lang="en-US" altLang="zh-CN"/>
          </a:p>
        </p:txBody>
      </p:sp>
      <p:sp>
        <p:nvSpPr>
          <p:cNvPr id="69" name="文本框 68"/>
          <p:cNvSpPr txBox="1"/>
          <p:nvPr>
            <p:custDataLst>
              <p:tags r:id="rId12"/>
            </p:custDataLst>
          </p:nvPr>
        </p:nvSpPr>
        <p:spPr>
          <a:xfrm>
            <a:off x="10136555" y="1866539"/>
            <a:ext cx="707787" cy="373346"/>
          </a:xfrm>
          <a:prstGeom prst="rect">
            <a:avLst/>
          </a:prstGeom>
          <a:noFill/>
        </p:spPr>
        <p:txBody>
          <a:bodyPr wrap="square" tIns="0" bIns="0" rtlCol="0" anchor="ctr">
            <a:normAutofit/>
          </a:bodyPr>
          <a:lstStyle/>
          <a:p>
            <a:pPr algn="ctr"/>
            <a:r>
              <a:rPr lang="en-US" altLang="zh-CN" sz="1600">
                <a:solidFill>
                  <a:schemeClr val="lt1">
                    <a:lumMod val="100000"/>
                  </a:schemeClr>
                </a:solidFill>
                <a:latin typeface="+mj-lt"/>
                <a:cs typeface="+mj-lt"/>
              </a:rPr>
              <a:t>D</a:t>
            </a:r>
          </a:p>
        </p:txBody>
      </p:sp>
      <p:sp>
        <p:nvSpPr>
          <p:cNvPr id="9" name="矩形 8"/>
          <p:cNvSpPr/>
          <p:nvPr>
            <p:custDataLst>
              <p:tags r:id="rId13"/>
            </p:custDataLst>
          </p:nvPr>
        </p:nvSpPr>
        <p:spPr>
          <a:xfrm>
            <a:off x="654755" y="2239886"/>
            <a:ext cx="2271502" cy="3814268"/>
          </a:xfrm>
          <a:prstGeom prst="rect">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720000" rtlCol="0" anchor="ctr">
            <a:normAutofit/>
          </a:bodyPr>
          <a:lstStyle/>
          <a:p>
            <a:pPr algn="ctr">
              <a:lnSpc>
                <a:spcPct val="150000"/>
              </a:lnSpc>
            </a:pPr>
            <a:endParaRPr lang="zh-CN" altLang="en-US" dirty="0">
              <a:solidFill>
                <a:schemeClr val="accent1"/>
              </a:solidFill>
            </a:endParaRPr>
          </a:p>
        </p:txBody>
      </p:sp>
      <p:sp>
        <p:nvSpPr>
          <p:cNvPr id="5" name="任意多边形 4"/>
          <p:cNvSpPr/>
          <p:nvPr>
            <p:custDataLst>
              <p:tags r:id="rId14"/>
            </p:custDataLst>
          </p:nvPr>
        </p:nvSpPr>
        <p:spPr>
          <a:xfrm>
            <a:off x="792422" y="5155578"/>
            <a:ext cx="2133835" cy="898575"/>
          </a:xfrm>
          <a:custGeom>
            <a:avLst/>
            <a:gdLst>
              <a:gd name="connsiteX0" fmla="*/ 769543 w 2381982"/>
              <a:gd name="connsiteY0" fmla="*/ 935 h 762934"/>
              <a:gd name="connsiteX1" fmla="*/ 1455343 w 2381982"/>
              <a:gd name="connsiteY1" fmla="*/ 635935 h 762934"/>
              <a:gd name="connsiteX2" fmla="*/ 1997210 w 2381982"/>
              <a:gd name="connsiteY2" fmla="*/ 263401 h 762934"/>
              <a:gd name="connsiteX3" fmla="*/ 2374688 w 2381982"/>
              <a:gd name="connsiteY3" fmla="*/ 723471 h 762934"/>
              <a:gd name="connsiteX4" fmla="*/ 2381982 w 2381982"/>
              <a:gd name="connsiteY4" fmla="*/ 762934 h 762934"/>
              <a:gd name="connsiteX5" fmla="*/ 0 w 2381982"/>
              <a:gd name="connsiteY5" fmla="*/ 762934 h 762934"/>
              <a:gd name="connsiteX6" fmla="*/ 12910 w 2381982"/>
              <a:gd name="connsiteY6" fmla="*/ 715145 h 762934"/>
              <a:gd name="connsiteX7" fmla="*/ 769543 w 2381982"/>
              <a:gd name="connsiteY7" fmla="*/ 935 h 7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982" h="762934">
                <a:moveTo>
                  <a:pt x="769543" y="935"/>
                </a:moveTo>
                <a:cubicBezTo>
                  <a:pt x="1012254" y="-27287"/>
                  <a:pt x="1250732" y="592191"/>
                  <a:pt x="1455343" y="635935"/>
                </a:cubicBezTo>
                <a:cubicBezTo>
                  <a:pt x="1659954" y="679679"/>
                  <a:pt x="1841988" y="238001"/>
                  <a:pt x="1997210" y="263401"/>
                </a:cubicBezTo>
                <a:cubicBezTo>
                  <a:pt x="2133029" y="285626"/>
                  <a:pt x="2325029" y="555259"/>
                  <a:pt x="2374688" y="723471"/>
                </a:cubicBezTo>
                <a:lnTo>
                  <a:pt x="2381982" y="762934"/>
                </a:lnTo>
                <a:lnTo>
                  <a:pt x="0" y="762934"/>
                </a:lnTo>
                <a:lnTo>
                  <a:pt x="12910" y="715145"/>
                </a:lnTo>
                <a:cubicBezTo>
                  <a:pt x="101713" y="471673"/>
                  <a:pt x="557171" y="25629"/>
                  <a:pt x="769543" y="93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8" name="任意多边形 7"/>
          <p:cNvSpPr/>
          <p:nvPr>
            <p:custDataLst>
              <p:tags r:id="rId15"/>
            </p:custDataLst>
          </p:nvPr>
        </p:nvSpPr>
        <p:spPr>
          <a:xfrm flipH="1">
            <a:off x="654755" y="5369561"/>
            <a:ext cx="2208654" cy="684593"/>
          </a:xfrm>
          <a:custGeom>
            <a:avLst/>
            <a:gdLst>
              <a:gd name="connsiteX0" fmla="*/ 839785 w 2465380"/>
              <a:gd name="connsiteY0" fmla="*/ 503 h 581194"/>
              <a:gd name="connsiteX1" fmla="*/ 807788 w 2465380"/>
              <a:gd name="connsiteY1" fmla="*/ 2021 h 581194"/>
              <a:gd name="connsiteX2" fmla="*/ 16782 w 2465380"/>
              <a:gd name="connsiteY2" fmla="*/ 559376 h 581194"/>
              <a:gd name="connsiteX3" fmla="*/ 0 w 2465380"/>
              <a:gd name="connsiteY3" fmla="*/ 581194 h 581194"/>
              <a:gd name="connsiteX4" fmla="*/ 2465380 w 2465380"/>
              <a:gd name="connsiteY4" fmla="*/ 581194 h 581194"/>
              <a:gd name="connsiteX5" fmla="*/ 2459763 w 2465380"/>
              <a:gd name="connsiteY5" fmla="*/ 567131 h 581194"/>
              <a:gd name="connsiteX6" fmla="*/ 2124619 w 2465380"/>
              <a:gd name="connsiteY6" fmla="*/ 64728 h 581194"/>
              <a:gd name="connsiteX7" fmla="*/ 1498085 w 2465380"/>
              <a:gd name="connsiteY7" fmla="*/ 361061 h 581194"/>
              <a:gd name="connsiteX8" fmla="*/ 839785 w 2465380"/>
              <a:gd name="connsiteY8" fmla="*/ 503 h 58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380" h="581194">
                <a:moveTo>
                  <a:pt x="839785" y="503"/>
                </a:moveTo>
                <a:cubicBezTo>
                  <a:pt x="828582" y="-483"/>
                  <a:pt x="817897" y="-41"/>
                  <a:pt x="807788" y="2021"/>
                </a:cubicBezTo>
                <a:cubicBezTo>
                  <a:pt x="596959" y="9043"/>
                  <a:pt x="212374" y="328128"/>
                  <a:pt x="16782" y="559376"/>
                </a:cubicBezTo>
                <a:lnTo>
                  <a:pt x="0" y="581194"/>
                </a:lnTo>
                <a:lnTo>
                  <a:pt x="2465380" y="581194"/>
                </a:lnTo>
                <a:lnTo>
                  <a:pt x="2459763" y="567131"/>
                </a:lnTo>
                <a:cubicBezTo>
                  <a:pt x="2410104" y="398919"/>
                  <a:pt x="2284899" y="99073"/>
                  <a:pt x="2124619" y="64728"/>
                </a:cubicBezTo>
                <a:cubicBezTo>
                  <a:pt x="1964339" y="30383"/>
                  <a:pt x="1717557" y="371512"/>
                  <a:pt x="1498085" y="361061"/>
                </a:cubicBezTo>
                <a:cubicBezTo>
                  <a:pt x="1292330" y="351263"/>
                  <a:pt x="1007821" y="15283"/>
                  <a:pt x="839785" y="503"/>
                </a:cubicBez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0" name="矩形 9"/>
          <p:cNvSpPr/>
          <p:nvPr>
            <p:custDataLst>
              <p:tags r:id="rId16"/>
            </p:custDataLst>
          </p:nvPr>
        </p:nvSpPr>
        <p:spPr>
          <a:xfrm>
            <a:off x="654755" y="2199483"/>
            <a:ext cx="2271502" cy="42647"/>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1" name="矩形 20"/>
          <p:cNvSpPr/>
          <p:nvPr>
            <p:custDataLst>
              <p:tags r:id="rId17"/>
            </p:custDataLst>
          </p:nvPr>
        </p:nvSpPr>
        <p:spPr>
          <a:xfrm>
            <a:off x="3553988" y="2239886"/>
            <a:ext cx="2271502" cy="3814268"/>
          </a:xfrm>
          <a:prstGeom prst="rect">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720000" rtlCol="0" anchor="ctr">
            <a:normAutofit/>
          </a:bodyPr>
          <a:lstStyle/>
          <a:p>
            <a:pPr algn="ctr">
              <a:lnSpc>
                <a:spcPct val="150000"/>
              </a:lnSpc>
            </a:pPr>
            <a:endParaRPr lang="zh-CN" altLang="en-US" dirty="0">
              <a:solidFill>
                <a:schemeClr val="accent1"/>
              </a:solidFill>
            </a:endParaRPr>
          </a:p>
        </p:txBody>
      </p:sp>
      <p:sp>
        <p:nvSpPr>
          <p:cNvPr id="22" name="任意多边形 21"/>
          <p:cNvSpPr/>
          <p:nvPr>
            <p:custDataLst>
              <p:tags r:id="rId18"/>
            </p:custDataLst>
          </p:nvPr>
        </p:nvSpPr>
        <p:spPr>
          <a:xfrm>
            <a:off x="3691655" y="5155578"/>
            <a:ext cx="2133835" cy="898575"/>
          </a:xfrm>
          <a:custGeom>
            <a:avLst/>
            <a:gdLst>
              <a:gd name="connsiteX0" fmla="*/ 769543 w 2381982"/>
              <a:gd name="connsiteY0" fmla="*/ 935 h 762934"/>
              <a:gd name="connsiteX1" fmla="*/ 1455343 w 2381982"/>
              <a:gd name="connsiteY1" fmla="*/ 635935 h 762934"/>
              <a:gd name="connsiteX2" fmla="*/ 1997210 w 2381982"/>
              <a:gd name="connsiteY2" fmla="*/ 263401 h 762934"/>
              <a:gd name="connsiteX3" fmla="*/ 2374688 w 2381982"/>
              <a:gd name="connsiteY3" fmla="*/ 723471 h 762934"/>
              <a:gd name="connsiteX4" fmla="*/ 2381982 w 2381982"/>
              <a:gd name="connsiteY4" fmla="*/ 762934 h 762934"/>
              <a:gd name="connsiteX5" fmla="*/ 0 w 2381982"/>
              <a:gd name="connsiteY5" fmla="*/ 762934 h 762934"/>
              <a:gd name="connsiteX6" fmla="*/ 12910 w 2381982"/>
              <a:gd name="connsiteY6" fmla="*/ 715145 h 762934"/>
              <a:gd name="connsiteX7" fmla="*/ 769543 w 2381982"/>
              <a:gd name="connsiteY7" fmla="*/ 935 h 7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982" h="762934">
                <a:moveTo>
                  <a:pt x="769543" y="935"/>
                </a:moveTo>
                <a:cubicBezTo>
                  <a:pt x="1012254" y="-27287"/>
                  <a:pt x="1250732" y="592191"/>
                  <a:pt x="1455343" y="635935"/>
                </a:cubicBezTo>
                <a:cubicBezTo>
                  <a:pt x="1659954" y="679679"/>
                  <a:pt x="1841988" y="238001"/>
                  <a:pt x="1997210" y="263401"/>
                </a:cubicBezTo>
                <a:cubicBezTo>
                  <a:pt x="2133029" y="285626"/>
                  <a:pt x="2325029" y="555259"/>
                  <a:pt x="2374688" y="723471"/>
                </a:cubicBezTo>
                <a:lnTo>
                  <a:pt x="2381982" y="762934"/>
                </a:lnTo>
                <a:lnTo>
                  <a:pt x="0" y="762934"/>
                </a:lnTo>
                <a:lnTo>
                  <a:pt x="12910" y="715145"/>
                </a:lnTo>
                <a:cubicBezTo>
                  <a:pt x="101713" y="471673"/>
                  <a:pt x="557171" y="25629"/>
                  <a:pt x="769543" y="93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3" name="任意多边形 22"/>
          <p:cNvSpPr/>
          <p:nvPr>
            <p:custDataLst>
              <p:tags r:id="rId19"/>
            </p:custDataLst>
          </p:nvPr>
        </p:nvSpPr>
        <p:spPr>
          <a:xfrm flipH="1">
            <a:off x="3553988" y="5369561"/>
            <a:ext cx="2208654" cy="684593"/>
          </a:xfrm>
          <a:custGeom>
            <a:avLst/>
            <a:gdLst>
              <a:gd name="connsiteX0" fmla="*/ 839785 w 2465380"/>
              <a:gd name="connsiteY0" fmla="*/ 503 h 581194"/>
              <a:gd name="connsiteX1" fmla="*/ 807788 w 2465380"/>
              <a:gd name="connsiteY1" fmla="*/ 2021 h 581194"/>
              <a:gd name="connsiteX2" fmla="*/ 16782 w 2465380"/>
              <a:gd name="connsiteY2" fmla="*/ 559376 h 581194"/>
              <a:gd name="connsiteX3" fmla="*/ 0 w 2465380"/>
              <a:gd name="connsiteY3" fmla="*/ 581194 h 581194"/>
              <a:gd name="connsiteX4" fmla="*/ 2465380 w 2465380"/>
              <a:gd name="connsiteY4" fmla="*/ 581194 h 581194"/>
              <a:gd name="connsiteX5" fmla="*/ 2459763 w 2465380"/>
              <a:gd name="connsiteY5" fmla="*/ 567131 h 581194"/>
              <a:gd name="connsiteX6" fmla="*/ 2124619 w 2465380"/>
              <a:gd name="connsiteY6" fmla="*/ 64728 h 581194"/>
              <a:gd name="connsiteX7" fmla="*/ 1498085 w 2465380"/>
              <a:gd name="connsiteY7" fmla="*/ 361061 h 581194"/>
              <a:gd name="connsiteX8" fmla="*/ 839785 w 2465380"/>
              <a:gd name="connsiteY8" fmla="*/ 503 h 58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380" h="581194">
                <a:moveTo>
                  <a:pt x="839785" y="503"/>
                </a:moveTo>
                <a:cubicBezTo>
                  <a:pt x="828582" y="-483"/>
                  <a:pt x="817897" y="-41"/>
                  <a:pt x="807788" y="2021"/>
                </a:cubicBezTo>
                <a:cubicBezTo>
                  <a:pt x="596959" y="9043"/>
                  <a:pt x="212374" y="328128"/>
                  <a:pt x="16782" y="559376"/>
                </a:cubicBezTo>
                <a:lnTo>
                  <a:pt x="0" y="581194"/>
                </a:lnTo>
                <a:lnTo>
                  <a:pt x="2465380" y="581194"/>
                </a:lnTo>
                <a:lnTo>
                  <a:pt x="2459763" y="567131"/>
                </a:lnTo>
                <a:cubicBezTo>
                  <a:pt x="2410104" y="398919"/>
                  <a:pt x="2284899" y="99073"/>
                  <a:pt x="2124619" y="64728"/>
                </a:cubicBezTo>
                <a:cubicBezTo>
                  <a:pt x="1964339" y="30383"/>
                  <a:pt x="1717557" y="371512"/>
                  <a:pt x="1498085" y="361061"/>
                </a:cubicBezTo>
                <a:cubicBezTo>
                  <a:pt x="1292330" y="351263"/>
                  <a:pt x="1007821" y="15283"/>
                  <a:pt x="839785" y="503"/>
                </a:cubicBez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4" name="矩形 23"/>
          <p:cNvSpPr/>
          <p:nvPr>
            <p:custDataLst>
              <p:tags r:id="rId20"/>
            </p:custDataLst>
          </p:nvPr>
        </p:nvSpPr>
        <p:spPr>
          <a:xfrm>
            <a:off x="3553988" y="2199483"/>
            <a:ext cx="2271502" cy="42647"/>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28" name="矩形 27"/>
          <p:cNvSpPr/>
          <p:nvPr>
            <p:custDataLst>
              <p:tags r:id="rId21"/>
            </p:custDataLst>
          </p:nvPr>
        </p:nvSpPr>
        <p:spPr>
          <a:xfrm>
            <a:off x="6453220" y="2239886"/>
            <a:ext cx="2271502" cy="3814268"/>
          </a:xfrm>
          <a:prstGeom prst="rect">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720000" rtlCol="0" anchor="ctr">
            <a:normAutofit/>
          </a:bodyPr>
          <a:lstStyle/>
          <a:p>
            <a:pPr algn="ctr">
              <a:lnSpc>
                <a:spcPct val="150000"/>
              </a:lnSpc>
            </a:pPr>
            <a:endParaRPr lang="zh-CN" altLang="en-US" dirty="0">
              <a:solidFill>
                <a:schemeClr val="accent1"/>
              </a:solidFill>
            </a:endParaRPr>
          </a:p>
        </p:txBody>
      </p:sp>
      <p:sp>
        <p:nvSpPr>
          <p:cNvPr id="29" name="任意多边形 28"/>
          <p:cNvSpPr/>
          <p:nvPr>
            <p:custDataLst>
              <p:tags r:id="rId22"/>
            </p:custDataLst>
          </p:nvPr>
        </p:nvSpPr>
        <p:spPr>
          <a:xfrm>
            <a:off x="6590887" y="5155578"/>
            <a:ext cx="2133835" cy="898575"/>
          </a:xfrm>
          <a:custGeom>
            <a:avLst/>
            <a:gdLst>
              <a:gd name="connsiteX0" fmla="*/ 769543 w 2381982"/>
              <a:gd name="connsiteY0" fmla="*/ 935 h 762934"/>
              <a:gd name="connsiteX1" fmla="*/ 1455343 w 2381982"/>
              <a:gd name="connsiteY1" fmla="*/ 635935 h 762934"/>
              <a:gd name="connsiteX2" fmla="*/ 1997210 w 2381982"/>
              <a:gd name="connsiteY2" fmla="*/ 263401 h 762934"/>
              <a:gd name="connsiteX3" fmla="*/ 2374688 w 2381982"/>
              <a:gd name="connsiteY3" fmla="*/ 723471 h 762934"/>
              <a:gd name="connsiteX4" fmla="*/ 2381982 w 2381982"/>
              <a:gd name="connsiteY4" fmla="*/ 762934 h 762934"/>
              <a:gd name="connsiteX5" fmla="*/ 0 w 2381982"/>
              <a:gd name="connsiteY5" fmla="*/ 762934 h 762934"/>
              <a:gd name="connsiteX6" fmla="*/ 12910 w 2381982"/>
              <a:gd name="connsiteY6" fmla="*/ 715145 h 762934"/>
              <a:gd name="connsiteX7" fmla="*/ 769543 w 2381982"/>
              <a:gd name="connsiteY7" fmla="*/ 935 h 7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982" h="762934">
                <a:moveTo>
                  <a:pt x="769543" y="935"/>
                </a:moveTo>
                <a:cubicBezTo>
                  <a:pt x="1012254" y="-27287"/>
                  <a:pt x="1250732" y="592191"/>
                  <a:pt x="1455343" y="635935"/>
                </a:cubicBezTo>
                <a:cubicBezTo>
                  <a:pt x="1659954" y="679679"/>
                  <a:pt x="1841988" y="238001"/>
                  <a:pt x="1997210" y="263401"/>
                </a:cubicBezTo>
                <a:cubicBezTo>
                  <a:pt x="2133029" y="285626"/>
                  <a:pt x="2325029" y="555259"/>
                  <a:pt x="2374688" y="723471"/>
                </a:cubicBezTo>
                <a:lnTo>
                  <a:pt x="2381982" y="762934"/>
                </a:lnTo>
                <a:lnTo>
                  <a:pt x="0" y="762934"/>
                </a:lnTo>
                <a:lnTo>
                  <a:pt x="12910" y="715145"/>
                </a:lnTo>
                <a:cubicBezTo>
                  <a:pt x="101713" y="471673"/>
                  <a:pt x="557171" y="25629"/>
                  <a:pt x="769543" y="93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30" name="任意多边形 29"/>
          <p:cNvSpPr/>
          <p:nvPr>
            <p:custDataLst>
              <p:tags r:id="rId23"/>
            </p:custDataLst>
          </p:nvPr>
        </p:nvSpPr>
        <p:spPr>
          <a:xfrm flipH="1">
            <a:off x="6453220" y="5369561"/>
            <a:ext cx="2208654" cy="684593"/>
          </a:xfrm>
          <a:custGeom>
            <a:avLst/>
            <a:gdLst>
              <a:gd name="connsiteX0" fmla="*/ 839785 w 2465380"/>
              <a:gd name="connsiteY0" fmla="*/ 503 h 581194"/>
              <a:gd name="connsiteX1" fmla="*/ 807788 w 2465380"/>
              <a:gd name="connsiteY1" fmla="*/ 2021 h 581194"/>
              <a:gd name="connsiteX2" fmla="*/ 16782 w 2465380"/>
              <a:gd name="connsiteY2" fmla="*/ 559376 h 581194"/>
              <a:gd name="connsiteX3" fmla="*/ 0 w 2465380"/>
              <a:gd name="connsiteY3" fmla="*/ 581194 h 581194"/>
              <a:gd name="connsiteX4" fmla="*/ 2465380 w 2465380"/>
              <a:gd name="connsiteY4" fmla="*/ 581194 h 581194"/>
              <a:gd name="connsiteX5" fmla="*/ 2459763 w 2465380"/>
              <a:gd name="connsiteY5" fmla="*/ 567131 h 581194"/>
              <a:gd name="connsiteX6" fmla="*/ 2124619 w 2465380"/>
              <a:gd name="connsiteY6" fmla="*/ 64728 h 581194"/>
              <a:gd name="connsiteX7" fmla="*/ 1498085 w 2465380"/>
              <a:gd name="connsiteY7" fmla="*/ 361061 h 581194"/>
              <a:gd name="connsiteX8" fmla="*/ 839785 w 2465380"/>
              <a:gd name="connsiteY8" fmla="*/ 503 h 58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380" h="581194">
                <a:moveTo>
                  <a:pt x="839785" y="503"/>
                </a:moveTo>
                <a:cubicBezTo>
                  <a:pt x="828582" y="-483"/>
                  <a:pt x="817897" y="-41"/>
                  <a:pt x="807788" y="2021"/>
                </a:cubicBezTo>
                <a:cubicBezTo>
                  <a:pt x="596959" y="9043"/>
                  <a:pt x="212374" y="328128"/>
                  <a:pt x="16782" y="559376"/>
                </a:cubicBezTo>
                <a:lnTo>
                  <a:pt x="0" y="581194"/>
                </a:lnTo>
                <a:lnTo>
                  <a:pt x="2465380" y="581194"/>
                </a:lnTo>
                <a:lnTo>
                  <a:pt x="2459763" y="567131"/>
                </a:lnTo>
                <a:cubicBezTo>
                  <a:pt x="2410104" y="398919"/>
                  <a:pt x="2284899" y="99073"/>
                  <a:pt x="2124619" y="64728"/>
                </a:cubicBezTo>
                <a:cubicBezTo>
                  <a:pt x="1964339" y="30383"/>
                  <a:pt x="1717557" y="371512"/>
                  <a:pt x="1498085" y="361061"/>
                </a:cubicBezTo>
                <a:cubicBezTo>
                  <a:pt x="1292330" y="351263"/>
                  <a:pt x="1007821" y="15283"/>
                  <a:pt x="839785" y="503"/>
                </a:cubicBez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31" name="矩形 30"/>
          <p:cNvSpPr/>
          <p:nvPr>
            <p:custDataLst>
              <p:tags r:id="rId24"/>
            </p:custDataLst>
          </p:nvPr>
        </p:nvSpPr>
        <p:spPr>
          <a:xfrm>
            <a:off x="6453220" y="2199483"/>
            <a:ext cx="2271502" cy="42647"/>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5" name="矩形 34"/>
          <p:cNvSpPr/>
          <p:nvPr>
            <p:custDataLst>
              <p:tags r:id="rId25"/>
            </p:custDataLst>
          </p:nvPr>
        </p:nvSpPr>
        <p:spPr>
          <a:xfrm>
            <a:off x="9352453" y="2239886"/>
            <a:ext cx="2271502" cy="3814268"/>
          </a:xfrm>
          <a:prstGeom prst="rect">
            <a:avLst/>
          </a:prstGeom>
          <a:solidFill>
            <a:schemeClr val="accent1">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720000" rtlCol="0" anchor="ctr">
            <a:normAutofit/>
          </a:bodyPr>
          <a:lstStyle/>
          <a:p>
            <a:pPr algn="ctr">
              <a:lnSpc>
                <a:spcPct val="150000"/>
              </a:lnSpc>
            </a:pPr>
            <a:endParaRPr lang="zh-CN" altLang="en-US" dirty="0">
              <a:solidFill>
                <a:schemeClr val="accent1"/>
              </a:solidFill>
            </a:endParaRPr>
          </a:p>
        </p:txBody>
      </p:sp>
      <p:sp>
        <p:nvSpPr>
          <p:cNvPr id="36" name="任意多边形 35"/>
          <p:cNvSpPr/>
          <p:nvPr>
            <p:custDataLst>
              <p:tags r:id="rId26"/>
            </p:custDataLst>
          </p:nvPr>
        </p:nvSpPr>
        <p:spPr>
          <a:xfrm>
            <a:off x="9490120" y="5155578"/>
            <a:ext cx="2133835" cy="898575"/>
          </a:xfrm>
          <a:custGeom>
            <a:avLst/>
            <a:gdLst>
              <a:gd name="connsiteX0" fmla="*/ 769543 w 2381982"/>
              <a:gd name="connsiteY0" fmla="*/ 935 h 762934"/>
              <a:gd name="connsiteX1" fmla="*/ 1455343 w 2381982"/>
              <a:gd name="connsiteY1" fmla="*/ 635935 h 762934"/>
              <a:gd name="connsiteX2" fmla="*/ 1997210 w 2381982"/>
              <a:gd name="connsiteY2" fmla="*/ 263401 h 762934"/>
              <a:gd name="connsiteX3" fmla="*/ 2374688 w 2381982"/>
              <a:gd name="connsiteY3" fmla="*/ 723471 h 762934"/>
              <a:gd name="connsiteX4" fmla="*/ 2381982 w 2381982"/>
              <a:gd name="connsiteY4" fmla="*/ 762934 h 762934"/>
              <a:gd name="connsiteX5" fmla="*/ 0 w 2381982"/>
              <a:gd name="connsiteY5" fmla="*/ 762934 h 762934"/>
              <a:gd name="connsiteX6" fmla="*/ 12910 w 2381982"/>
              <a:gd name="connsiteY6" fmla="*/ 715145 h 762934"/>
              <a:gd name="connsiteX7" fmla="*/ 769543 w 2381982"/>
              <a:gd name="connsiteY7" fmla="*/ 935 h 76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982" h="762934">
                <a:moveTo>
                  <a:pt x="769543" y="935"/>
                </a:moveTo>
                <a:cubicBezTo>
                  <a:pt x="1012254" y="-27287"/>
                  <a:pt x="1250732" y="592191"/>
                  <a:pt x="1455343" y="635935"/>
                </a:cubicBezTo>
                <a:cubicBezTo>
                  <a:pt x="1659954" y="679679"/>
                  <a:pt x="1841988" y="238001"/>
                  <a:pt x="1997210" y="263401"/>
                </a:cubicBezTo>
                <a:cubicBezTo>
                  <a:pt x="2133029" y="285626"/>
                  <a:pt x="2325029" y="555259"/>
                  <a:pt x="2374688" y="723471"/>
                </a:cubicBezTo>
                <a:lnTo>
                  <a:pt x="2381982" y="762934"/>
                </a:lnTo>
                <a:lnTo>
                  <a:pt x="0" y="762934"/>
                </a:lnTo>
                <a:lnTo>
                  <a:pt x="12910" y="715145"/>
                </a:lnTo>
                <a:cubicBezTo>
                  <a:pt x="101713" y="471673"/>
                  <a:pt x="557171" y="25629"/>
                  <a:pt x="769543" y="93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37" name="任意多边形 36"/>
          <p:cNvSpPr/>
          <p:nvPr>
            <p:custDataLst>
              <p:tags r:id="rId27"/>
            </p:custDataLst>
          </p:nvPr>
        </p:nvSpPr>
        <p:spPr>
          <a:xfrm flipH="1">
            <a:off x="9352453" y="5369561"/>
            <a:ext cx="2208654" cy="684593"/>
          </a:xfrm>
          <a:custGeom>
            <a:avLst/>
            <a:gdLst>
              <a:gd name="connsiteX0" fmla="*/ 839785 w 2465380"/>
              <a:gd name="connsiteY0" fmla="*/ 503 h 581194"/>
              <a:gd name="connsiteX1" fmla="*/ 807788 w 2465380"/>
              <a:gd name="connsiteY1" fmla="*/ 2021 h 581194"/>
              <a:gd name="connsiteX2" fmla="*/ 16782 w 2465380"/>
              <a:gd name="connsiteY2" fmla="*/ 559376 h 581194"/>
              <a:gd name="connsiteX3" fmla="*/ 0 w 2465380"/>
              <a:gd name="connsiteY3" fmla="*/ 581194 h 581194"/>
              <a:gd name="connsiteX4" fmla="*/ 2465380 w 2465380"/>
              <a:gd name="connsiteY4" fmla="*/ 581194 h 581194"/>
              <a:gd name="connsiteX5" fmla="*/ 2459763 w 2465380"/>
              <a:gd name="connsiteY5" fmla="*/ 567131 h 581194"/>
              <a:gd name="connsiteX6" fmla="*/ 2124619 w 2465380"/>
              <a:gd name="connsiteY6" fmla="*/ 64728 h 581194"/>
              <a:gd name="connsiteX7" fmla="*/ 1498085 w 2465380"/>
              <a:gd name="connsiteY7" fmla="*/ 361061 h 581194"/>
              <a:gd name="connsiteX8" fmla="*/ 839785 w 2465380"/>
              <a:gd name="connsiteY8" fmla="*/ 503 h 58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5380" h="581194">
                <a:moveTo>
                  <a:pt x="839785" y="503"/>
                </a:moveTo>
                <a:cubicBezTo>
                  <a:pt x="828582" y="-483"/>
                  <a:pt x="817897" y="-41"/>
                  <a:pt x="807788" y="2021"/>
                </a:cubicBezTo>
                <a:cubicBezTo>
                  <a:pt x="596959" y="9043"/>
                  <a:pt x="212374" y="328128"/>
                  <a:pt x="16782" y="559376"/>
                </a:cubicBezTo>
                <a:lnTo>
                  <a:pt x="0" y="581194"/>
                </a:lnTo>
                <a:lnTo>
                  <a:pt x="2465380" y="581194"/>
                </a:lnTo>
                <a:lnTo>
                  <a:pt x="2459763" y="567131"/>
                </a:lnTo>
                <a:cubicBezTo>
                  <a:pt x="2410104" y="398919"/>
                  <a:pt x="2284899" y="99073"/>
                  <a:pt x="2124619" y="64728"/>
                </a:cubicBezTo>
                <a:cubicBezTo>
                  <a:pt x="1964339" y="30383"/>
                  <a:pt x="1717557" y="371512"/>
                  <a:pt x="1498085" y="361061"/>
                </a:cubicBezTo>
                <a:cubicBezTo>
                  <a:pt x="1292330" y="351263"/>
                  <a:pt x="1007821" y="15283"/>
                  <a:pt x="839785" y="503"/>
                </a:cubicBez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38" name="矩形 37"/>
          <p:cNvSpPr/>
          <p:nvPr>
            <p:custDataLst>
              <p:tags r:id="rId28"/>
            </p:custDataLst>
          </p:nvPr>
        </p:nvSpPr>
        <p:spPr>
          <a:xfrm>
            <a:off x="9352453" y="2199483"/>
            <a:ext cx="2271502" cy="42647"/>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33" name="文本框 32"/>
          <p:cNvSpPr txBox="1"/>
          <p:nvPr>
            <p:custDataLst>
              <p:tags r:id="rId29"/>
            </p:custDataLst>
          </p:nvPr>
        </p:nvSpPr>
        <p:spPr>
          <a:xfrm>
            <a:off x="655503" y="2611736"/>
            <a:ext cx="2270754" cy="2198928"/>
          </a:xfrm>
          <a:prstGeom prst="rect">
            <a:avLst/>
          </a:prstGeom>
          <a:noFill/>
        </p:spPr>
        <p:txBody>
          <a:bodyPr wrap="square" rtlCol="0" anchor="ctr" anchorCtr="0">
            <a:normAutofit/>
          </a:bodyPr>
          <a:lstStyle/>
          <a:p>
            <a:pPr algn="ctr">
              <a:lnSpc>
                <a:spcPct val="120000"/>
              </a:lnSpc>
            </a:pPr>
            <a:r>
              <a:rPr lang="zh-CN" altLang="en-US" sz="1400" spc="150" dirty="0">
                <a:solidFill>
                  <a:schemeClr val="dk1">
                    <a:lumMod val="100000"/>
                  </a:schemeClr>
                </a:solidFill>
                <a:latin typeface="+mn-ea"/>
              </a:rPr>
              <a:t>功耗：随着集成电路的规模和复杂性增加，功耗问题越来越严重</a:t>
            </a:r>
          </a:p>
        </p:txBody>
      </p:sp>
      <p:sp>
        <p:nvSpPr>
          <p:cNvPr id="4" name="文本框 3"/>
          <p:cNvSpPr txBox="1"/>
          <p:nvPr>
            <p:custDataLst>
              <p:tags r:id="rId30"/>
            </p:custDataLst>
          </p:nvPr>
        </p:nvSpPr>
        <p:spPr>
          <a:xfrm>
            <a:off x="3553988" y="2611736"/>
            <a:ext cx="2270754" cy="2198928"/>
          </a:xfrm>
          <a:prstGeom prst="rect">
            <a:avLst/>
          </a:prstGeom>
          <a:noFill/>
        </p:spPr>
        <p:txBody>
          <a:bodyPr wrap="square" rtlCol="0" anchor="ctr" anchorCtr="0">
            <a:normAutofit/>
          </a:bodyPr>
          <a:lstStyle/>
          <a:p>
            <a:pPr algn="ctr">
              <a:lnSpc>
                <a:spcPct val="120000"/>
              </a:lnSpc>
            </a:pPr>
            <a:r>
              <a:rPr lang="zh-CN" altLang="en-US" sz="1400" spc="150">
                <a:solidFill>
                  <a:schemeClr val="dk1">
                    <a:lumMod val="100000"/>
                  </a:schemeClr>
                </a:solidFill>
                <a:latin typeface="+mn-ea"/>
              </a:rPr>
              <a:t>性能瓶颈：随着工艺技术的进步，性能瓶颈逐渐从晶体管尺寸转向系统架构和算法</a:t>
            </a:r>
          </a:p>
        </p:txBody>
      </p:sp>
      <p:sp>
        <p:nvSpPr>
          <p:cNvPr id="6" name="文本框 5"/>
          <p:cNvSpPr txBox="1"/>
          <p:nvPr>
            <p:custDataLst>
              <p:tags r:id="rId31"/>
            </p:custDataLst>
          </p:nvPr>
        </p:nvSpPr>
        <p:spPr>
          <a:xfrm>
            <a:off x="6453220" y="2611736"/>
            <a:ext cx="2270754" cy="2198928"/>
          </a:xfrm>
          <a:prstGeom prst="rect">
            <a:avLst/>
          </a:prstGeom>
          <a:noFill/>
        </p:spPr>
        <p:txBody>
          <a:bodyPr wrap="square" rtlCol="0" anchor="ctr" anchorCtr="0">
            <a:normAutofit/>
          </a:bodyPr>
          <a:lstStyle/>
          <a:p>
            <a:pPr algn="ctr">
              <a:lnSpc>
                <a:spcPct val="120000"/>
              </a:lnSpc>
            </a:pPr>
            <a:r>
              <a:rPr lang="zh-CN" altLang="en-US" sz="1400" spc="150">
                <a:solidFill>
                  <a:schemeClr val="dk1">
                    <a:lumMod val="100000"/>
                  </a:schemeClr>
                </a:solidFill>
                <a:latin typeface="+mn-ea"/>
              </a:rPr>
              <a:t>设计复杂度：随着集成电路的规模和复杂性增加，设计复杂度也越来越高</a:t>
            </a:r>
          </a:p>
        </p:txBody>
      </p:sp>
      <p:sp>
        <p:nvSpPr>
          <p:cNvPr id="7" name="文本框 6"/>
          <p:cNvSpPr txBox="1"/>
          <p:nvPr>
            <p:custDataLst>
              <p:tags r:id="rId32"/>
            </p:custDataLst>
          </p:nvPr>
        </p:nvSpPr>
        <p:spPr>
          <a:xfrm>
            <a:off x="9353201" y="2611736"/>
            <a:ext cx="2270754" cy="2198928"/>
          </a:xfrm>
          <a:prstGeom prst="rect">
            <a:avLst/>
          </a:prstGeom>
          <a:noFill/>
        </p:spPr>
        <p:txBody>
          <a:bodyPr wrap="square" rtlCol="0" anchor="ctr" anchorCtr="0">
            <a:normAutofit/>
          </a:bodyPr>
          <a:lstStyle/>
          <a:p>
            <a:pPr algn="ctr">
              <a:lnSpc>
                <a:spcPct val="120000"/>
              </a:lnSpc>
            </a:pPr>
            <a:r>
              <a:rPr lang="zh-CN" altLang="en-US" sz="1400" spc="150">
                <a:solidFill>
                  <a:schemeClr val="dk1">
                    <a:lumMod val="100000"/>
                  </a:schemeClr>
                </a:solidFill>
                <a:latin typeface="+mn-ea"/>
              </a:rPr>
              <a:t>验证和测试：随着集成电路的规模和复杂性增加，验证和测试的难度也越来越大</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zh-CN" altLang="en-US"/>
              <a:t>PART SIX</a:t>
            </a:r>
          </a:p>
        </p:txBody>
      </p:sp>
      <p:sp>
        <p:nvSpPr>
          <p:cNvPr id="5" name="标题 4"/>
          <p:cNvSpPr>
            <a:spLocks noGrp="1"/>
          </p:cNvSpPr>
          <p:nvPr>
            <p:ph type="title" idx="1"/>
            <p:custDataLst>
              <p:tags r:id="rId3"/>
            </p:custDataLst>
          </p:nvPr>
        </p:nvSpPr>
        <p:spPr/>
        <p:txBody>
          <a:bodyPr/>
          <a:lstStyle/>
          <a:p>
            <a:r>
              <a:rPr lang="zh-CN" altLang="en-US"/>
              <a:t>集成电路的设计趋势</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集成度越来越高</a:t>
            </a:r>
          </a:p>
        </p:txBody>
      </p:sp>
      <p:sp>
        <p:nvSpPr>
          <p:cNvPr id="4" name="矩形: 圆角 2"/>
          <p:cNvSpPr/>
          <p:nvPr>
            <p:custDataLst>
              <p:tags r:id="rId2"/>
            </p:custDataLst>
          </p:nvPr>
        </p:nvSpPr>
        <p:spPr>
          <a:xfrm>
            <a:off x="671298" y="2039323"/>
            <a:ext cx="5218057" cy="1701708"/>
          </a:xfrm>
          <a:prstGeom prst="roundRect">
            <a:avLst>
              <a:gd name="adj" fmla="val 12425"/>
            </a:avLst>
          </a:prstGeom>
          <a:ln>
            <a:solidFill>
              <a:schemeClr val="bg1"/>
            </a:solidFill>
          </a:ln>
          <a:effectLst>
            <a:outerShdw blurRad="190500" sx="102000" sy="102000" algn="ctr" rotWithShape="0">
              <a:schemeClr val="accent1">
                <a:lumMod val="7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1" name="Freeform 5"/>
          <p:cNvSpPr/>
          <p:nvPr>
            <p:custDataLst>
              <p:tags r:id="rId3"/>
            </p:custDataLst>
          </p:nvPr>
        </p:nvSpPr>
        <p:spPr bwMode="auto">
          <a:xfrm>
            <a:off x="665571" y="2033596"/>
            <a:ext cx="1264678" cy="996273"/>
          </a:xfrm>
          <a:custGeom>
            <a:avLst/>
            <a:gdLst>
              <a:gd name="T0" fmla="*/ 54 w 370"/>
              <a:gd name="T1" fmla="*/ 0 h 289"/>
              <a:gd name="T2" fmla="*/ 370 w 370"/>
              <a:gd name="T3" fmla="*/ 0 h 289"/>
              <a:gd name="T4" fmla="*/ 283 w 370"/>
              <a:gd name="T5" fmla="*/ 98 h 289"/>
              <a:gd name="T6" fmla="*/ 285 w 370"/>
              <a:gd name="T7" fmla="*/ 224 h 289"/>
              <a:gd name="T8" fmla="*/ 222 w 370"/>
              <a:gd name="T9" fmla="*/ 289 h 289"/>
              <a:gd name="T10" fmla="*/ 54 w 370"/>
              <a:gd name="T11" fmla="*/ 289 h 289"/>
              <a:gd name="T12" fmla="*/ 0 w 370"/>
              <a:gd name="T13" fmla="*/ 232 h 289"/>
              <a:gd name="T14" fmla="*/ 0 w 370"/>
              <a:gd name="T15" fmla="*/ 62 h 289"/>
              <a:gd name="T16" fmla="*/ 54 w 370"/>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89">
                <a:moveTo>
                  <a:pt x="54" y="0"/>
                </a:moveTo>
                <a:cubicBezTo>
                  <a:pt x="370" y="0"/>
                  <a:pt x="370" y="0"/>
                  <a:pt x="370" y="0"/>
                </a:cubicBezTo>
                <a:cubicBezTo>
                  <a:pt x="370" y="0"/>
                  <a:pt x="292" y="53"/>
                  <a:pt x="283" y="98"/>
                </a:cubicBezTo>
                <a:cubicBezTo>
                  <a:pt x="285" y="224"/>
                  <a:pt x="285" y="224"/>
                  <a:pt x="285" y="224"/>
                </a:cubicBezTo>
                <a:cubicBezTo>
                  <a:pt x="285" y="224"/>
                  <a:pt x="278" y="285"/>
                  <a:pt x="222" y="289"/>
                </a:cubicBezTo>
                <a:cubicBezTo>
                  <a:pt x="54" y="289"/>
                  <a:pt x="54" y="289"/>
                  <a:pt x="54" y="289"/>
                </a:cubicBezTo>
                <a:cubicBezTo>
                  <a:pt x="54" y="289"/>
                  <a:pt x="10" y="279"/>
                  <a:pt x="0" y="232"/>
                </a:cubicBezTo>
                <a:cubicBezTo>
                  <a:pt x="0" y="62"/>
                  <a:pt x="0" y="62"/>
                  <a:pt x="0" y="62"/>
                </a:cubicBezTo>
                <a:cubicBezTo>
                  <a:pt x="0" y="62"/>
                  <a:pt x="2" y="14"/>
                  <a:pt x="54" y="0"/>
                </a:cubicBezTo>
                <a:close/>
              </a:path>
            </a:pathLst>
          </a:custGeom>
          <a:solidFill>
            <a:srgbClr val="FFFFFF"/>
          </a:solidFill>
          <a:ln>
            <a:noFill/>
          </a:ln>
          <a:effectLst>
            <a:outerShdw blurRad="165100" sx="94000" sy="94000" algn="ctr" rotWithShape="0">
              <a:schemeClr val="accent1">
                <a:alpha val="22000"/>
              </a:schemeClr>
            </a:outerShdw>
          </a:effectLst>
        </p:spPr>
        <p:txBody>
          <a:bodyPr vert="horz" wrap="square" lIns="91440" tIns="45720" rIns="91440" bIns="45720" numCol="1" anchor="t" anchorCtr="0" compatLnSpc="1">
            <a:normAutofit/>
          </a:bodyPr>
          <a:lstStyle/>
          <a:p>
            <a:endParaRPr lang="zh-CN" altLang="en-US">
              <a:latin typeface="+mn-ea"/>
            </a:endParaRPr>
          </a:p>
        </p:txBody>
      </p:sp>
      <p:sp>
        <p:nvSpPr>
          <p:cNvPr id="17" name="矩形: 圆角 16"/>
          <p:cNvSpPr/>
          <p:nvPr>
            <p:custDataLst>
              <p:tags r:id="rId4"/>
            </p:custDataLst>
          </p:nvPr>
        </p:nvSpPr>
        <p:spPr>
          <a:xfrm>
            <a:off x="6395133" y="2049503"/>
            <a:ext cx="5218057" cy="1701708"/>
          </a:xfrm>
          <a:prstGeom prst="roundRect">
            <a:avLst>
              <a:gd name="adj" fmla="val 12425"/>
            </a:avLst>
          </a:prstGeom>
          <a:solidFill>
            <a:schemeClr val="accent2"/>
          </a:solidFill>
          <a:ln>
            <a:solidFill>
              <a:schemeClr val="bg1"/>
            </a:solidFill>
          </a:ln>
          <a:effectLst>
            <a:outerShdw blurRad="190500" sx="102000" sy="102000" algn="ctr" rotWithShape="0">
              <a:schemeClr val="accent2">
                <a:lumMod val="7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latin typeface="+mn-ea"/>
              <a:sym typeface="+mn-ea"/>
            </a:endParaRPr>
          </a:p>
        </p:txBody>
      </p:sp>
      <p:sp>
        <p:nvSpPr>
          <p:cNvPr id="25" name="文本框 24"/>
          <p:cNvSpPr txBox="1"/>
          <p:nvPr>
            <p:custDataLst>
              <p:tags r:id="rId5"/>
            </p:custDataLst>
          </p:nvPr>
        </p:nvSpPr>
        <p:spPr>
          <a:xfrm>
            <a:off x="1903106" y="2235292"/>
            <a:ext cx="3585964" cy="1309542"/>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1900" spc="150" dirty="0">
                <a:solidFill>
                  <a:srgbClr val="FFFFFF"/>
                </a:solidFill>
                <a:latin typeface="+mn-ea"/>
                <a:sym typeface="+mn-ea"/>
              </a:rPr>
              <a:t>随着科技的发展，集成电路的集成度越来越高，性能越来越强大。</a:t>
            </a:r>
          </a:p>
        </p:txBody>
      </p:sp>
      <p:sp>
        <p:nvSpPr>
          <p:cNvPr id="33" name="文本框 32"/>
          <p:cNvSpPr txBox="1"/>
          <p:nvPr>
            <p:custDataLst>
              <p:tags r:id="rId6"/>
            </p:custDataLst>
          </p:nvPr>
        </p:nvSpPr>
        <p:spPr>
          <a:xfrm>
            <a:off x="6863424" y="2235292"/>
            <a:ext cx="3585964" cy="1309542"/>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1900" spc="150" dirty="0">
                <a:solidFill>
                  <a:srgbClr val="FFFFFF"/>
                </a:solidFill>
                <a:latin typeface="+mn-ea"/>
                <a:sym typeface="+mn-ea"/>
              </a:rPr>
              <a:t>集成电路的设计趋势也朝着更高集成度、更小体积的方向发展。</a:t>
            </a:r>
          </a:p>
        </p:txBody>
      </p:sp>
      <p:sp>
        <p:nvSpPr>
          <p:cNvPr id="39" name="文本框 38"/>
          <p:cNvSpPr txBox="1"/>
          <p:nvPr>
            <p:custDataLst>
              <p:tags r:id="rId7"/>
            </p:custDataLst>
          </p:nvPr>
        </p:nvSpPr>
        <p:spPr>
          <a:xfrm>
            <a:off x="762284" y="2235292"/>
            <a:ext cx="765769" cy="618803"/>
          </a:xfrm>
          <a:prstGeom prst="rect">
            <a:avLst/>
          </a:prstGeom>
          <a:noFill/>
        </p:spPr>
        <p:txBody>
          <a:bodyPr wrap="square" lIns="0" tIns="0" rIns="0" bIns="0" rtlCol="0">
            <a:normAutofit/>
          </a:bodyPr>
          <a:lstStyle/>
          <a:p>
            <a:pPr algn="ctr"/>
            <a:r>
              <a:rPr kumimoji="1" lang="en-US" altLang="zh-CN" sz="3600" b="1" spc="300" dirty="0">
                <a:solidFill>
                  <a:schemeClr val="accent1"/>
                </a:solidFill>
                <a:latin typeface="+mn-ea"/>
                <a:cs typeface="+mj-lt"/>
              </a:rPr>
              <a:t>01</a:t>
            </a:r>
          </a:p>
        </p:txBody>
      </p:sp>
      <p:sp>
        <p:nvSpPr>
          <p:cNvPr id="47" name="Freeform 5"/>
          <p:cNvSpPr/>
          <p:nvPr>
            <p:custDataLst>
              <p:tags r:id="rId8"/>
            </p:custDataLst>
          </p:nvPr>
        </p:nvSpPr>
        <p:spPr bwMode="auto">
          <a:xfrm flipH="1">
            <a:off x="10359061" y="2053321"/>
            <a:ext cx="1264678" cy="996273"/>
          </a:xfrm>
          <a:custGeom>
            <a:avLst/>
            <a:gdLst>
              <a:gd name="T0" fmla="*/ 54 w 370"/>
              <a:gd name="T1" fmla="*/ 0 h 289"/>
              <a:gd name="T2" fmla="*/ 370 w 370"/>
              <a:gd name="T3" fmla="*/ 0 h 289"/>
              <a:gd name="T4" fmla="*/ 283 w 370"/>
              <a:gd name="T5" fmla="*/ 98 h 289"/>
              <a:gd name="T6" fmla="*/ 285 w 370"/>
              <a:gd name="T7" fmla="*/ 224 h 289"/>
              <a:gd name="T8" fmla="*/ 222 w 370"/>
              <a:gd name="T9" fmla="*/ 289 h 289"/>
              <a:gd name="T10" fmla="*/ 54 w 370"/>
              <a:gd name="T11" fmla="*/ 289 h 289"/>
              <a:gd name="T12" fmla="*/ 0 w 370"/>
              <a:gd name="T13" fmla="*/ 232 h 289"/>
              <a:gd name="T14" fmla="*/ 0 w 370"/>
              <a:gd name="T15" fmla="*/ 62 h 289"/>
              <a:gd name="T16" fmla="*/ 54 w 370"/>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89">
                <a:moveTo>
                  <a:pt x="54" y="0"/>
                </a:moveTo>
                <a:cubicBezTo>
                  <a:pt x="370" y="0"/>
                  <a:pt x="370" y="0"/>
                  <a:pt x="370" y="0"/>
                </a:cubicBezTo>
                <a:cubicBezTo>
                  <a:pt x="370" y="0"/>
                  <a:pt x="292" y="53"/>
                  <a:pt x="283" y="98"/>
                </a:cubicBezTo>
                <a:cubicBezTo>
                  <a:pt x="285" y="224"/>
                  <a:pt x="285" y="224"/>
                  <a:pt x="285" y="224"/>
                </a:cubicBezTo>
                <a:cubicBezTo>
                  <a:pt x="285" y="224"/>
                  <a:pt x="278" y="285"/>
                  <a:pt x="222" y="289"/>
                </a:cubicBezTo>
                <a:cubicBezTo>
                  <a:pt x="54" y="289"/>
                  <a:pt x="54" y="289"/>
                  <a:pt x="54" y="289"/>
                </a:cubicBezTo>
                <a:cubicBezTo>
                  <a:pt x="54" y="289"/>
                  <a:pt x="10" y="279"/>
                  <a:pt x="0" y="232"/>
                </a:cubicBezTo>
                <a:cubicBezTo>
                  <a:pt x="0" y="62"/>
                  <a:pt x="0" y="62"/>
                  <a:pt x="0" y="62"/>
                </a:cubicBezTo>
                <a:cubicBezTo>
                  <a:pt x="0" y="62"/>
                  <a:pt x="2" y="14"/>
                  <a:pt x="54" y="0"/>
                </a:cubicBezTo>
                <a:close/>
              </a:path>
            </a:pathLst>
          </a:custGeom>
          <a:solidFill>
            <a:srgbClr val="FFFFFF"/>
          </a:solidFill>
          <a:ln>
            <a:noFill/>
          </a:ln>
          <a:effectLst>
            <a:outerShdw blurRad="165100" sx="94000" sy="94000" algn="ctr" rotWithShape="0">
              <a:schemeClr val="accent4">
                <a:alpha val="22000"/>
              </a:schemeClr>
            </a:outerShdw>
          </a:effectLst>
        </p:spPr>
        <p:txBody>
          <a:bodyPr vert="horz" wrap="square" lIns="91440" tIns="45720" rIns="91440" bIns="45720" numCol="1" anchor="t" anchorCtr="0" compatLnSpc="1">
            <a:normAutofit/>
          </a:bodyPr>
          <a:lstStyle/>
          <a:p>
            <a:endParaRPr lang="zh-CN" altLang="en-US">
              <a:latin typeface="+mn-ea"/>
            </a:endParaRPr>
          </a:p>
        </p:txBody>
      </p:sp>
      <p:sp>
        <p:nvSpPr>
          <p:cNvPr id="51" name="文本框 50"/>
          <p:cNvSpPr txBox="1"/>
          <p:nvPr>
            <p:custDataLst>
              <p:tags r:id="rId9"/>
            </p:custDataLst>
          </p:nvPr>
        </p:nvSpPr>
        <p:spPr>
          <a:xfrm flipH="1">
            <a:off x="10734457" y="2235292"/>
            <a:ext cx="765769" cy="618803"/>
          </a:xfrm>
          <a:prstGeom prst="rect">
            <a:avLst/>
          </a:prstGeom>
          <a:noFill/>
        </p:spPr>
        <p:txBody>
          <a:bodyPr wrap="square" lIns="0" tIns="0" rIns="0" bIns="0" rtlCol="0">
            <a:normAutofit/>
          </a:bodyPr>
          <a:lstStyle/>
          <a:p>
            <a:pPr lvl="0" algn="ctr">
              <a:buClrTx/>
              <a:buSzTx/>
              <a:buFontTx/>
            </a:pPr>
            <a:r>
              <a:rPr kumimoji="1" lang="en-US" altLang="zh-CN" sz="3600" b="1" spc="300" dirty="0">
                <a:solidFill>
                  <a:schemeClr val="accent2"/>
                </a:solidFill>
                <a:latin typeface="+mn-ea"/>
                <a:cs typeface="+mj-lt"/>
                <a:sym typeface="+mn-ea"/>
              </a:rPr>
              <a:t>02</a:t>
            </a:r>
          </a:p>
        </p:txBody>
      </p:sp>
      <p:sp>
        <p:nvSpPr>
          <p:cNvPr id="14" name="矩形: 圆角 13"/>
          <p:cNvSpPr/>
          <p:nvPr>
            <p:custDataLst>
              <p:tags r:id="rId10"/>
            </p:custDataLst>
          </p:nvPr>
        </p:nvSpPr>
        <p:spPr>
          <a:xfrm>
            <a:off x="661118" y="4138996"/>
            <a:ext cx="5218057" cy="1701708"/>
          </a:xfrm>
          <a:prstGeom prst="roundRect">
            <a:avLst>
              <a:gd name="adj" fmla="val 12425"/>
            </a:avLst>
          </a:prstGeom>
          <a:solidFill>
            <a:schemeClr val="accent3"/>
          </a:solidFill>
          <a:ln>
            <a:solidFill>
              <a:schemeClr val="bg1"/>
            </a:solidFill>
          </a:ln>
          <a:effectLst>
            <a:outerShdw blurRad="190500" sx="102000" sy="102000" algn="ctr" rotWithShape="0">
              <a:schemeClr val="accent3">
                <a:lumMod val="7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5" name="Freeform 5"/>
          <p:cNvSpPr/>
          <p:nvPr>
            <p:custDataLst>
              <p:tags r:id="rId11"/>
            </p:custDataLst>
          </p:nvPr>
        </p:nvSpPr>
        <p:spPr bwMode="auto">
          <a:xfrm>
            <a:off x="654755" y="4132633"/>
            <a:ext cx="1264678" cy="996273"/>
          </a:xfrm>
          <a:custGeom>
            <a:avLst/>
            <a:gdLst>
              <a:gd name="T0" fmla="*/ 54 w 370"/>
              <a:gd name="T1" fmla="*/ 0 h 289"/>
              <a:gd name="T2" fmla="*/ 370 w 370"/>
              <a:gd name="T3" fmla="*/ 0 h 289"/>
              <a:gd name="T4" fmla="*/ 283 w 370"/>
              <a:gd name="T5" fmla="*/ 98 h 289"/>
              <a:gd name="T6" fmla="*/ 285 w 370"/>
              <a:gd name="T7" fmla="*/ 224 h 289"/>
              <a:gd name="T8" fmla="*/ 222 w 370"/>
              <a:gd name="T9" fmla="*/ 289 h 289"/>
              <a:gd name="T10" fmla="*/ 54 w 370"/>
              <a:gd name="T11" fmla="*/ 289 h 289"/>
              <a:gd name="T12" fmla="*/ 0 w 370"/>
              <a:gd name="T13" fmla="*/ 232 h 289"/>
              <a:gd name="T14" fmla="*/ 0 w 370"/>
              <a:gd name="T15" fmla="*/ 62 h 289"/>
              <a:gd name="T16" fmla="*/ 54 w 370"/>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89">
                <a:moveTo>
                  <a:pt x="54" y="0"/>
                </a:moveTo>
                <a:cubicBezTo>
                  <a:pt x="370" y="0"/>
                  <a:pt x="370" y="0"/>
                  <a:pt x="370" y="0"/>
                </a:cubicBezTo>
                <a:cubicBezTo>
                  <a:pt x="370" y="0"/>
                  <a:pt x="292" y="53"/>
                  <a:pt x="283" y="98"/>
                </a:cubicBezTo>
                <a:cubicBezTo>
                  <a:pt x="285" y="224"/>
                  <a:pt x="285" y="224"/>
                  <a:pt x="285" y="224"/>
                </a:cubicBezTo>
                <a:cubicBezTo>
                  <a:pt x="285" y="224"/>
                  <a:pt x="278" y="285"/>
                  <a:pt x="222" y="289"/>
                </a:cubicBezTo>
                <a:cubicBezTo>
                  <a:pt x="54" y="289"/>
                  <a:pt x="54" y="289"/>
                  <a:pt x="54" y="289"/>
                </a:cubicBezTo>
                <a:cubicBezTo>
                  <a:pt x="54" y="289"/>
                  <a:pt x="10" y="279"/>
                  <a:pt x="0" y="232"/>
                </a:cubicBezTo>
                <a:cubicBezTo>
                  <a:pt x="0" y="62"/>
                  <a:pt x="0" y="62"/>
                  <a:pt x="0" y="62"/>
                </a:cubicBezTo>
                <a:cubicBezTo>
                  <a:pt x="0" y="62"/>
                  <a:pt x="2" y="14"/>
                  <a:pt x="54" y="0"/>
                </a:cubicBezTo>
                <a:close/>
              </a:path>
            </a:pathLst>
          </a:custGeom>
          <a:solidFill>
            <a:srgbClr val="FFFFFF"/>
          </a:solidFill>
          <a:ln>
            <a:noFill/>
          </a:ln>
          <a:effectLst>
            <a:outerShdw blurRad="165100" sx="94000" sy="94000" algn="ctr" rotWithShape="0">
              <a:schemeClr val="accent2">
                <a:alpha val="22000"/>
              </a:schemeClr>
            </a:outerShdw>
          </a:effectLst>
        </p:spPr>
        <p:txBody>
          <a:bodyPr vert="horz" wrap="square" lIns="91440" tIns="45720" rIns="91440" bIns="45720" numCol="1" anchor="t" anchorCtr="0" compatLnSpc="1">
            <a:normAutofit/>
          </a:bodyPr>
          <a:lstStyle/>
          <a:p>
            <a:endParaRPr lang="zh-CN" altLang="en-US">
              <a:latin typeface="+mn-ea"/>
            </a:endParaRPr>
          </a:p>
        </p:txBody>
      </p:sp>
      <p:sp>
        <p:nvSpPr>
          <p:cNvPr id="20" name="矩形: 圆角 19"/>
          <p:cNvSpPr/>
          <p:nvPr>
            <p:custDataLst>
              <p:tags r:id="rId12"/>
            </p:custDataLst>
          </p:nvPr>
        </p:nvSpPr>
        <p:spPr>
          <a:xfrm>
            <a:off x="6384953" y="4149812"/>
            <a:ext cx="5218057" cy="1701708"/>
          </a:xfrm>
          <a:prstGeom prst="roundRect">
            <a:avLst>
              <a:gd name="adj" fmla="val 12425"/>
            </a:avLst>
          </a:prstGeom>
          <a:solidFill>
            <a:schemeClr val="accent4"/>
          </a:solidFill>
          <a:ln>
            <a:solidFill>
              <a:schemeClr val="bg1"/>
            </a:solidFill>
          </a:ln>
          <a:effectLst>
            <a:outerShdw blurRad="190500" sx="102000" sy="102000" algn="ctr" rotWithShape="0">
              <a:schemeClr val="accent4">
                <a:lumMod val="7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29" name="文本框 28"/>
          <p:cNvSpPr txBox="1"/>
          <p:nvPr>
            <p:custDataLst>
              <p:tags r:id="rId13"/>
            </p:custDataLst>
          </p:nvPr>
        </p:nvSpPr>
        <p:spPr>
          <a:xfrm>
            <a:off x="1903106" y="4334329"/>
            <a:ext cx="3585964" cy="1309542"/>
          </a:xfrm>
          <a:prstGeom prst="rect">
            <a:avLst/>
          </a:prstGeom>
          <a:noFill/>
        </p:spPr>
        <p:txBody>
          <a:bodyPr vert="horz" wrap="square" lIns="91440" tIns="45720" rIns="91440" bIns="45720" rtlCol="0" anchor="ctr" anchorCtr="0">
            <a:normAutofit/>
          </a:bodyPr>
          <a:lstStyle/>
          <a:p>
            <a:pPr lvl="0" algn="l">
              <a:lnSpc>
                <a:spcPct val="130000"/>
              </a:lnSpc>
              <a:spcBef>
                <a:spcPts val="0"/>
              </a:spcBef>
              <a:spcAft>
                <a:spcPts val="0"/>
              </a:spcAft>
              <a:buClrTx/>
              <a:buSzTx/>
              <a:buFontTx/>
            </a:pPr>
            <a:r>
              <a:rPr lang="zh-CN" altLang="en-US" sz="1900" spc="150" dirty="0">
                <a:solidFill>
                  <a:srgbClr val="FFFFFF"/>
                </a:solidFill>
                <a:latin typeface="+mn-ea"/>
                <a:sym typeface="+mn-ea"/>
              </a:rPr>
              <a:t>集成电路的设计越来越复杂，需要更多的专业知识和技能。</a:t>
            </a:r>
          </a:p>
        </p:txBody>
      </p:sp>
      <p:sp>
        <p:nvSpPr>
          <p:cNvPr id="37" name="文本框 36"/>
          <p:cNvSpPr txBox="1"/>
          <p:nvPr>
            <p:custDataLst>
              <p:tags r:id="rId14"/>
            </p:custDataLst>
          </p:nvPr>
        </p:nvSpPr>
        <p:spPr>
          <a:xfrm>
            <a:off x="6863424" y="4334329"/>
            <a:ext cx="3585964" cy="1309542"/>
          </a:xfrm>
          <a:prstGeom prst="rect">
            <a:avLst/>
          </a:prstGeom>
          <a:noFill/>
        </p:spPr>
        <p:txBody>
          <a:bodyPr vert="horz" wrap="square" lIns="91440" tIns="45720" rIns="91440" bIns="45720" rtlCol="0" anchor="ctr" anchorCtr="0">
            <a:normAutofit fontScale="87500" lnSpcReduction="20000"/>
          </a:bodyPr>
          <a:lstStyle/>
          <a:p>
            <a:pPr lvl="0" algn="l">
              <a:lnSpc>
                <a:spcPct val="130000"/>
              </a:lnSpc>
              <a:spcBef>
                <a:spcPts val="0"/>
              </a:spcBef>
              <a:spcAft>
                <a:spcPts val="0"/>
              </a:spcAft>
              <a:buClrTx/>
              <a:buSzTx/>
              <a:buFontTx/>
            </a:pPr>
            <a:r>
              <a:rPr lang="zh-CN" altLang="en-US" sz="2400" spc="150" dirty="0">
                <a:solidFill>
                  <a:srgbClr val="FFFFFF"/>
                </a:solidFill>
                <a:latin typeface="+mn-ea"/>
                <a:sym typeface="+mn-ea"/>
              </a:rPr>
              <a:t>集成电路的设计趋势也受到市场需求和技术发展的影响，需要不断更新和改进。</a:t>
            </a:r>
          </a:p>
        </p:txBody>
      </p:sp>
      <p:sp>
        <p:nvSpPr>
          <p:cNvPr id="43" name="文本框 42"/>
          <p:cNvSpPr txBox="1"/>
          <p:nvPr>
            <p:custDataLst>
              <p:tags r:id="rId15"/>
            </p:custDataLst>
          </p:nvPr>
        </p:nvSpPr>
        <p:spPr>
          <a:xfrm>
            <a:off x="762284" y="4334329"/>
            <a:ext cx="765769" cy="618803"/>
          </a:xfrm>
          <a:prstGeom prst="rect">
            <a:avLst/>
          </a:prstGeom>
          <a:noFill/>
        </p:spPr>
        <p:txBody>
          <a:bodyPr wrap="square" lIns="0" tIns="0" rIns="0" bIns="0" rtlCol="0">
            <a:normAutofit/>
          </a:bodyPr>
          <a:lstStyle/>
          <a:p>
            <a:pPr lvl="0" algn="ctr">
              <a:buClrTx/>
              <a:buSzTx/>
              <a:buFontTx/>
            </a:pPr>
            <a:r>
              <a:rPr kumimoji="1" lang="en-US" altLang="zh-CN" sz="3600" b="1" spc="300" dirty="0">
                <a:solidFill>
                  <a:schemeClr val="accent3"/>
                </a:solidFill>
                <a:latin typeface="+mn-ea"/>
                <a:cs typeface="+mj-lt"/>
                <a:sym typeface="+mn-ea"/>
              </a:rPr>
              <a:t>03</a:t>
            </a:r>
          </a:p>
        </p:txBody>
      </p:sp>
      <p:sp>
        <p:nvSpPr>
          <p:cNvPr id="49" name="Freeform 5"/>
          <p:cNvSpPr/>
          <p:nvPr>
            <p:custDataLst>
              <p:tags r:id="rId16"/>
            </p:custDataLst>
          </p:nvPr>
        </p:nvSpPr>
        <p:spPr bwMode="auto">
          <a:xfrm flipH="1">
            <a:off x="10348881" y="4153630"/>
            <a:ext cx="1264678" cy="996273"/>
          </a:xfrm>
          <a:custGeom>
            <a:avLst/>
            <a:gdLst>
              <a:gd name="T0" fmla="*/ 54 w 370"/>
              <a:gd name="T1" fmla="*/ 0 h 289"/>
              <a:gd name="T2" fmla="*/ 370 w 370"/>
              <a:gd name="T3" fmla="*/ 0 h 289"/>
              <a:gd name="T4" fmla="*/ 283 w 370"/>
              <a:gd name="T5" fmla="*/ 98 h 289"/>
              <a:gd name="T6" fmla="*/ 285 w 370"/>
              <a:gd name="T7" fmla="*/ 224 h 289"/>
              <a:gd name="T8" fmla="*/ 222 w 370"/>
              <a:gd name="T9" fmla="*/ 289 h 289"/>
              <a:gd name="T10" fmla="*/ 54 w 370"/>
              <a:gd name="T11" fmla="*/ 289 h 289"/>
              <a:gd name="T12" fmla="*/ 0 w 370"/>
              <a:gd name="T13" fmla="*/ 232 h 289"/>
              <a:gd name="T14" fmla="*/ 0 w 370"/>
              <a:gd name="T15" fmla="*/ 62 h 289"/>
              <a:gd name="T16" fmla="*/ 54 w 370"/>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289">
                <a:moveTo>
                  <a:pt x="54" y="0"/>
                </a:moveTo>
                <a:cubicBezTo>
                  <a:pt x="370" y="0"/>
                  <a:pt x="370" y="0"/>
                  <a:pt x="370" y="0"/>
                </a:cubicBezTo>
                <a:cubicBezTo>
                  <a:pt x="370" y="0"/>
                  <a:pt x="292" y="53"/>
                  <a:pt x="283" y="98"/>
                </a:cubicBezTo>
                <a:cubicBezTo>
                  <a:pt x="285" y="224"/>
                  <a:pt x="285" y="224"/>
                  <a:pt x="285" y="224"/>
                </a:cubicBezTo>
                <a:cubicBezTo>
                  <a:pt x="285" y="224"/>
                  <a:pt x="278" y="285"/>
                  <a:pt x="222" y="289"/>
                </a:cubicBezTo>
                <a:cubicBezTo>
                  <a:pt x="54" y="289"/>
                  <a:pt x="54" y="289"/>
                  <a:pt x="54" y="289"/>
                </a:cubicBezTo>
                <a:cubicBezTo>
                  <a:pt x="54" y="289"/>
                  <a:pt x="10" y="279"/>
                  <a:pt x="0" y="232"/>
                </a:cubicBezTo>
                <a:cubicBezTo>
                  <a:pt x="0" y="62"/>
                  <a:pt x="0" y="62"/>
                  <a:pt x="0" y="62"/>
                </a:cubicBezTo>
                <a:cubicBezTo>
                  <a:pt x="0" y="62"/>
                  <a:pt x="2" y="14"/>
                  <a:pt x="54" y="0"/>
                </a:cubicBezTo>
                <a:close/>
              </a:path>
            </a:pathLst>
          </a:custGeom>
          <a:solidFill>
            <a:srgbClr val="FFFFFF"/>
          </a:solidFill>
          <a:ln>
            <a:noFill/>
          </a:ln>
          <a:effectLst>
            <a:outerShdw blurRad="165100" sx="94000" sy="94000" algn="ctr" rotWithShape="0">
              <a:schemeClr val="accent5">
                <a:alpha val="22000"/>
              </a:schemeClr>
            </a:outerShdw>
          </a:effectLst>
        </p:spPr>
        <p:txBody>
          <a:bodyPr vert="horz" wrap="square" lIns="91440" tIns="45720" rIns="91440" bIns="45720" numCol="1" anchor="t" anchorCtr="0" compatLnSpc="1">
            <a:normAutofit/>
          </a:bodyPr>
          <a:lstStyle/>
          <a:p>
            <a:endParaRPr lang="zh-CN" altLang="en-US">
              <a:latin typeface="+mn-ea"/>
            </a:endParaRPr>
          </a:p>
        </p:txBody>
      </p:sp>
      <p:sp>
        <p:nvSpPr>
          <p:cNvPr id="53" name="文本框 52"/>
          <p:cNvSpPr txBox="1"/>
          <p:nvPr>
            <p:custDataLst>
              <p:tags r:id="rId17"/>
            </p:custDataLst>
          </p:nvPr>
        </p:nvSpPr>
        <p:spPr>
          <a:xfrm flipH="1">
            <a:off x="10734457" y="4334329"/>
            <a:ext cx="765769" cy="618803"/>
          </a:xfrm>
          <a:prstGeom prst="rect">
            <a:avLst/>
          </a:prstGeom>
          <a:noFill/>
        </p:spPr>
        <p:txBody>
          <a:bodyPr wrap="square" lIns="0" tIns="0" rIns="0" bIns="0" rtlCol="0">
            <a:normAutofit/>
          </a:bodyPr>
          <a:lstStyle/>
          <a:p>
            <a:pPr lvl="0" algn="ctr">
              <a:buClrTx/>
              <a:buSzTx/>
              <a:buFontTx/>
            </a:pPr>
            <a:r>
              <a:rPr kumimoji="1" lang="en-US" altLang="zh-CN" sz="3600" b="1" spc="300" dirty="0">
                <a:solidFill>
                  <a:schemeClr val="accent4"/>
                </a:solidFill>
                <a:latin typeface="+mn-ea"/>
                <a:cs typeface="+mj-lt"/>
                <a:sym typeface="+mn-ea"/>
              </a:rPr>
              <a:t>04</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设计方法不断创新</a:t>
            </a:r>
          </a:p>
        </p:txBody>
      </p:sp>
      <p:sp>
        <p:nvSpPr>
          <p:cNvPr id="16" name="对角圆角矩形 15"/>
          <p:cNvSpPr/>
          <p:nvPr>
            <p:custDataLst>
              <p:tags r:id="rId1"/>
            </p:custDataLst>
          </p:nvPr>
        </p:nvSpPr>
        <p:spPr>
          <a:xfrm>
            <a:off x="1545934" y="4266206"/>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7" name="对角圆角矩形 16"/>
          <p:cNvSpPr/>
          <p:nvPr>
            <p:custDataLst>
              <p:tags r:id="rId2"/>
            </p:custDataLst>
          </p:nvPr>
        </p:nvSpPr>
        <p:spPr>
          <a:xfrm>
            <a:off x="1545934" y="4125585"/>
            <a:ext cx="559136" cy="533537"/>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8" name="直角三角形 17"/>
          <p:cNvSpPr/>
          <p:nvPr>
            <p:custDataLst>
              <p:tags r:id="rId3"/>
            </p:custDataLst>
          </p:nvPr>
        </p:nvSpPr>
        <p:spPr>
          <a:xfrm>
            <a:off x="2105195" y="4126230"/>
            <a:ext cx="84243" cy="140404"/>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28" name="文本框 27"/>
          <p:cNvSpPr txBox="1"/>
          <p:nvPr>
            <p:custDataLst>
              <p:tags r:id="rId4"/>
            </p:custDataLst>
          </p:nvPr>
        </p:nvSpPr>
        <p:spPr>
          <a:xfrm>
            <a:off x="2141318" y="4277172"/>
            <a:ext cx="8300713" cy="760993"/>
          </a:xfrm>
          <a:prstGeom prst="rect">
            <a:avLst/>
          </a:prstGeom>
          <a:noFill/>
        </p:spPr>
        <p:txBody>
          <a:bodyPr wrap="square" tIns="0" bIns="107950" rtlCol="0" anchor="ctr" anchorCtr="0">
            <a:normAutofit/>
          </a:bodyPr>
          <a:lstStyle/>
          <a:p>
            <a:pPr>
              <a:lnSpc>
                <a:spcPct val="150000"/>
              </a:lnSpc>
            </a:pPr>
            <a:r>
              <a:rPr lang="en-US" altLang="zh-CN" dirty="0">
                <a:solidFill>
                  <a:schemeClr val="dk1">
                    <a:lumMod val="80000"/>
                    <a:lumOff val="20000"/>
                  </a:schemeClr>
                </a:solidFill>
                <a:latin typeface="+mn-ea"/>
                <a:sym typeface="+mn-ea"/>
              </a:rPr>
              <a:t>采用系统级设计方法，提高集成度和性能</a:t>
            </a:r>
          </a:p>
        </p:txBody>
      </p:sp>
      <p:sp>
        <p:nvSpPr>
          <p:cNvPr id="53" name="对角圆角矩形 52"/>
          <p:cNvSpPr/>
          <p:nvPr>
            <p:custDataLst>
              <p:tags r:id="rId5"/>
            </p:custDataLst>
          </p:nvPr>
        </p:nvSpPr>
        <p:spPr>
          <a:xfrm>
            <a:off x="1545934" y="1704057"/>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54" name="对角圆角矩形 53"/>
          <p:cNvSpPr/>
          <p:nvPr>
            <p:custDataLst>
              <p:tags r:id="rId6"/>
            </p:custDataLst>
          </p:nvPr>
        </p:nvSpPr>
        <p:spPr>
          <a:xfrm>
            <a:off x="1545934" y="1562790"/>
            <a:ext cx="559136" cy="533537"/>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55" name="直角三角形 54"/>
          <p:cNvSpPr/>
          <p:nvPr>
            <p:custDataLst>
              <p:tags r:id="rId7"/>
            </p:custDataLst>
          </p:nvPr>
        </p:nvSpPr>
        <p:spPr>
          <a:xfrm>
            <a:off x="2105195" y="1563435"/>
            <a:ext cx="84243" cy="140404"/>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57" name="文本框 56"/>
          <p:cNvSpPr txBox="1"/>
          <p:nvPr>
            <p:custDataLst>
              <p:tags r:id="rId8"/>
            </p:custDataLst>
          </p:nvPr>
        </p:nvSpPr>
        <p:spPr>
          <a:xfrm>
            <a:off x="2141318" y="1707282"/>
            <a:ext cx="8300713" cy="760993"/>
          </a:xfrm>
          <a:prstGeom prst="rect">
            <a:avLst/>
          </a:prstGeom>
          <a:noFill/>
        </p:spPr>
        <p:txBody>
          <a:bodyPr wrap="square" tIns="0" bIns="107950" rtlCol="0" anchor="ctr" anchorCtr="0">
            <a:normAutofit/>
          </a:bodyPr>
          <a:lstStyle/>
          <a:p>
            <a:pPr>
              <a:lnSpc>
                <a:spcPct val="150000"/>
              </a:lnSpc>
            </a:pPr>
            <a:r>
              <a:rPr lang="zh-CN" altLang="en-US" dirty="0">
                <a:solidFill>
                  <a:schemeClr val="dk1">
                    <a:lumMod val="80000"/>
                    <a:lumOff val="20000"/>
                  </a:schemeClr>
                </a:solidFill>
                <a:latin typeface="+mn-ea"/>
                <a:sym typeface="+mn-ea"/>
              </a:rPr>
              <a:t>采用先进的设计工具和软件，提高设计效率和质量</a:t>
            </a:r>
          </a:p>
        </p:txBody>
      </p:sp>
      <p:sp>
        <p:nvSpPr>
          <p:cNvPr id="6" name="对角圆角矩形 5"/>
          <p:cNvSpPr/>
          <p:nvPr>
            <p:custDataLst>
              <p:tags r:id="rId9"/>
            </p:custDataLst>
          </p:nvPr>
        </p:nvSpPr>
        <p:spPr>
          <a:xfrm>
            <a:off x="1545934" y="2985131"/>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7" name="对角圆角矩形 6"/>
          <p:cNvSpPr/>
          <p:nvPr>
            <p:custDataLst>
              <p:tags r:id="rId10"/>
            </p:custDataLst>
          </p:nvPr>
        </p:nvSpPr>
        <p:spPr>
          <a:xfrm>
            <a:off x="1545934" y="2843865"/>
            <a:ext cx="559136" cy="533537"/>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8" name="直角三角形 7"/>
          <p:cNvSpPr/>
          <p:nvPr>
            <p:custDataLst>
              <p:tags r:id="rId11"/>
            </p:custDataLst>
          </p:nvPr>
        </p:nvSpPr>
        <p:spPr>
          <a:xfrm>
            <a:off x="2105195" y="2845155"/>
            <a:ext cx="84243" cy="140404"/>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9" name="文本框 8"/>
          <p:cNvSpPr txBox="1"/>
          <p:nvPr>
            <p:custDataLst>
              <p:tags r:id="rId12"/>
            </p:custDataLst>
          </p:nvPr>
        </p:nvSpPr>
        <p:spPr>
          <a:xfrm>
            <a:off x="2141318" y="2996097"/>
            <a:ext cx="8300713" cy="760993"/>
          </a:xfrm>
          <a:prstGeom prst="rect">
            <a:avLst/>
          </a:prstGeom>
          <a:noFill/>
        </p:spPr>
        <p:txBody>
          <a:bodyPr wrap="square" tIns="0" bIns="107950" rtlCol="0" anchor="ctr" anchorCtr="0">
            <a:normAutofit/>
          </a:bodyPr>
          <a:lstStyle/>
          <a:p>
            <a:pPr>
              <a:lnSpc>
                <a:spcPct val="150000"/>
              </a:lnSpc>
            </a:pPr>
            <a:r>
              <a:rPr lang="zh-CN" altLang="en-US" dirty="0">
                <a:solidFill>
                  <a:schemeClr val="dk1">
                    <a:lumMod val="80000"/>
                    <a:lumOff val="20000"/>
                  </a:schemeClr>
                </a:solidFill>
                <a:latin typeface="+mn-ea"/>
                <a:sym typeface="+mn-ea"/>
              </a:rPr>
              <a:t>采用模块化、可重用的设计方法，降低设计成本和风险</a:t>
            </a:r>
          </a:p>
        </p:txBody>
      </p:sp>
      <p:sp>
        <p:nvSpPr>
          <p:cNvPr id="10" name="对角圆角矩形 9"/>
          <p:cNvSpPr/>
          <p:nvPr>
            <p:custDataLst>
              <p:tags r:id="rId13"/>
            </p:custDataLst>
          </p:nvPr>
        </p:nvSpPr>
        <p:spPr>
          <a:xfrm>
            <a:off x="1545934" y="5547926"/>
            <a:ext cx="9186992" cy="774331"/>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1" name="对角圆角矩形 10"/>
          <p:cNvSpPr/>
          <p:nvPr>
            <p:custDataLst>
              <p:tags r:id="rId14"/>
            </p:custDataLst>
          </p:nvPr>
        </p:nvSpPr>
        <p:spPr>
          <a:xfrm>
            <a:off x="1545934" y="5406660"/>
            <a:ext cx="559136" cy="533537"/>
          </a:xfrm>
          <a:prstGeom prst="round2DiagRect">
            <a:avLst>
              <a:gd name="adj1" fmla="val 26654"/>
              <a:gd name="adj2" fmla="val 0"/>
            </a:avLst>
          </a:prstGeom>
          <a:solidFill>
            <a:schemeClr val="accent4"/>
          </a:solidFill>
          <a:ln>
            <a:noFill/>
          </a:ln>
          <a:effectLst>
            <a:outerShdw blurRad="165100" dist="25400" dir="2700000" sx="102000" sy="102000" algn="tl" rotWithShape="0">
              <a:schemeClr val="accent4">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2" name="直角三角形 11"/>
          <p:cNvSpPr/>
          <p:nvPr>
            <p:custDataLst>
              <p:tags r:id="rId15"/>
            </p:custDataLst>
          </p:nvPr>
        </p:nvSpPr>
        <p:spPr>
          <a:xfrm>
            <a:off x="2105195" y="5407305"/>
            <a:ext cx="84243" cy="140404"/>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13" name="文本框 12"/>
          <p:cNvSpPr txBox="1"/>
          <p:nvPr>
            <p:custDataLst>
              <p:tags r:id="rId16"/>
            </p:custDataLst>
          </p:nvPr>
        </p:nvSpPr>
        <p:spPr>
          <a:xfrm>
            <a:off x="2141318" y="5558247"/>
            <a:ext cx="8300713" cy="760993"/>
          </a:xfrm>
          <a:prstGeom prst="rect">
            <a:avLst/>
          </a:prstGeom>
          <a:noFill/>
        </p:spPr>
        <p:txBody>
          <a:bodyPr wrap="square" tIns="0" bIns="107950" rtlCol="0" anchor="ctr" anchorCtr="0">
            <a:normAutofit/>
          </a:bodyPr>
          <a:lstStyle/>
          <a:p>
            <a:pPr>
              <a:lnSpc>
                <a:spcPct val="150000"/>
              </a:lnSpc>
            </a:pPr>
            <a:r>
              <a:rPr lang="en-US" altLang="zh-CN" dirty="0">
                <a:solidFill>
                  <a:schemeClr val="dk1">
                    <a:lumMod val="80000"/>
                    <a:lumOff val="20000"/>
                  </a:schemeClr>
                </a:solidFill>
                <a:latin typeface="+mn-ea"/>
                <a:sym typeface="+mn-ea"/>
              </a:rPr>
              <a:t>采用人工智能和机器学习技术，提高设计自动化程度和智能化水平</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设计工具不断升级</a:t>
            </a:r>
          </a:p>
        </p:txBody>
      </p:sp>
      <p:sp>
        <p:nvSpPr>
          <p:cNvPr id="21" name="任意多边形 20"/>
          <p:cNvSpPr/>
          <p:nvPr>
            <p:custDataLst>
              <p:tags r:id="rId1"/>
            </p:custDataLst>
          </p:nvPr>
        </p:nvSpPr>
        <p:spPr>
          <a:xfrm rot="2700000">
            <a:off x="1768926" y="1562790"/>
            <a:ext cx="1277112" cy="1279331"/>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latin typeface="+mn-ea"/>
              <a:sym typeface="Arial" panose="020B0604020202020204" pitchFamily="34" charset="0"/>
            </a:endParaRPr>
          </a:p>
        </p:txBody>
      </p:sp>
      <p:sp>
        <p:nvSpPr>
          <p:cNvPr id="25" name="文本框 24"/>
          <p:cNvSpPr txBox="1"/>
          <p:nvPr>
            <p:custDataLst>
              <p:tags r:id="rId2"/>
            </p:custDataLst>
          </p:nvPr>
        </p:nvSpPr>
        <p:spPr bwMode="auto">
          <a:xfrm>
            <a:off x="1414497" y="3292171"/>
            <a:ext cx="1986438" cy="3029721"/>
          </a:xfrm>
          <a:prstGeom prst="rect">
            <a:avLst/>
          </a:prstGeom>
          <a:noFill/>
        </p:spPr>
        <p:txBody>
          <a:bodyPr vert="horz" wrap="square" lIns="91440" tIns="45720" rIns="91440" bIns="45720" rtlCol="0" anchor="t" anchorCtr="0">
            <a:normAutofit/>
          </a:bodyPr>
          <a:lstStyle/>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n-ea"/>
                <a:sym typeface="+mn-ea"/>
              </a:rPr>
              <a:t>设计软件：从早期的手工设计到现代的EDA软件，设计工具不断升级，提高了设计效率和质量。</a:t>
            </a:r>
          </a:p>
        </p:txBody>
      </p:sp>
      <p:sp>
        <p:nvSpPr>
          <p:cNvPr id="43" name="矩形 42"/>
          <p:cNvSpPr/>
          <p:nvPr>
            <p:custDataLst>
              <p:tags r:id="rId3"/>
            </p:custDataLst>
          </p:nvPr>
        </p:nvSpPr>
        <p:spPr>
          <a:xfrm>
            <a:off x="1546031" y="2916360"/>
            <a:ext cx="1723029" cy="122017"/>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lnSpc>
                <a:spcPct val="140000"/>
              </a:lnSpc>
            </a:pPr>
            <a:endParaRPr>
              <a:latin typeface="+mn-ea"/>
              <a:sym typeface="Arial" panose="020B0604020202020204" pitchFamily="34" charset="0"/>
            </a:endParaRPr>
          </a:p>
        </p:txBody>
      </p:sp>
      <p:sp>
        <p:nvSpPr>
          <p:cNvPr id="19" name="任意多边形 18"/>
          <p:cNvSpPr/>
          <p:nvPr>
            <p:custDataLst>
              <p:tags r:id="rId4"/>
            </p:custDataLst>
          </p:nvPr>
        </p:nvSpPr>
        <p:spPr>
          <a:xfrm rot="5400000">
            <a:off x="4257058" y="1562790"/>
            <a:ext cx="1277112" cy="1279331"/>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latin typeface="+mn-ea"/>
              <a:sym typeface="Arial" panose="020B0604020202020204" pitchFamily="34" charset="0"/>
            </a:endParaRPr>
          </a:p>
        </p:txBody>
      </p:sp>
      <p:sp>
        <p:nvSpPr>
          <p:cNvPr id="28" name="文本框 27"/>
          <p:cNvSpPr txBox="1"/>
          <p:nvPr>
            <p:custDataLst>
              <p:tags r:id="rId5"/>
            </p:custDataLst>
          </p:nvPr>
        </p:nvSpPr>
        <p:spPr bwMode="auto">
          <a:xfrm>
            <a:off x="3901980" y="3292171"/>
            <a:ext cx="1986438" cy="3029721"/>
          </a:xfrm>
          <a:prstGeom prst="rect">
            <a:avLst/>
          </a:prstGeom>
          <a:noFill/>
        </p:spPr>
        <p:txBody>
          <a:bodyPr vert="horz" wrap="square" lIns="91440" tIns="45720" rIns="91440" bIns="45720" rtlCol="0" anchor="t" anchorCtr="0">
            <a:normAutofit/>
          </a:bodyPr>
          <a:lstStyle/>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n-ea"/>
                <a:sym typeface="+mn-ea"/>
              </a:rPr>
              <a:t>仿真工具：从简单的电路仿真到复杂的系统仿真，仿真工具的不断升级，提高了设计的准确性和可靠性。</a:t>
            </a:r>
          </a:p>
        </p:txBody>
      </p:sp>
      <p:sp>
        <p:nvSpPr>
          <p:cNvPr id="44" name="矩形 43"/>
          <p:cNvSpPr/>
          <p:nvPr>
            <p:custDataLst>
              <p:tags r:id="rId6"/>
            </p:custDataLst>
          </p:nvPr>
        </p:nvSpPr>
        <p:spPr>
          <a:xfrm>
            <a:off x="4034162" y="2916360"/>
            <a:ext cx="1723029" cy="122017"/>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lnSpc>
                <a:spcPct val="140000"/>
              </a:lnSpc>
            </a:pPr>
            <a:endParaRPr>
              <a:latin typeface="+mn-ea"/>
              <a:sym typeface="Arial" panose="020B0604020202020204" pitchFamily="34" charset="0"/>
            </a:endParaRPr>
          </a:p>
        </p:txBody>
      </p:sp>
      <p:sp>
        <p:nvSpPr>
          <p:cNvPr id="22" name="任意多边形 21"/>
          <p:cNvSpPr/>
          <p:nvPr>
            <p:custDataLst>
              <p:tags r:id="rId7"/>
            </p:custDataLst>
          </p:nvPr>
        </p:nvSpPr>
        <p:spPr>
          <a:xfrm rot="18900000" flipH="1">
            <a:off x="6744541" y="1562790"/>
            <a:ext cx="1277112" cy="1279331"/>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latin typeface="+mn-ea"/>
              <a:sym typeface="Arial" panose="020B0604020202020204" pitchFamily="34" charset="0"/>
            </a:endParaRPr>
          </a:p>
        </p:txBody>
      </p:sp>
      <p:sp>
        <p:nvSpPr>
          <p:cNvPr id="31" name="文本框 30"/>
          <p:cNvSpPr txBox="1"/>
          <p:nvPr>
            <p:custDataLst>
              <p:tags r:id="rId8"/>
            </p:custDataLst>
          </p:nvPr>
        </p:nvSpPr>
        <p:spPr bwMode="auto">
          <a:xfrm>
            <a:off x="6390112" y="3292171"/>
            <a:ext cx="1986438" cy="3029721"/>
          </a:xfrm>
          <a:prstGeom prst="rect">
            <a:avLst/>
          </a:prstGeom>
          <a:noFill/>
        </p:spPr>
        <p:txBody>
          <a:bodyPr vert="horz" wrap="square" lIns="91440" tIns="45720" rIns="91440" bIns="45720" rtlCol="0" anchor="t" anchorCtr="0">
            <a:normAutofit/>
          </a:bodyPr>
          <a:lstStyle/>
          <a:p>
            <a:pPr lvl="0" algn="ctr">
              <a:lnSpc>
                <a:spcPct val="130000"/>
              </a:lnSpc>
              <a:spcBef>
                <a:spcPts val="0"/>
              </a:spcBef>
              <a:spcAft>
                <a:spcPts val="0"/>
              </a:spcAft>
              <a:buClrTx/>
              <a:buSzTx/>
              <a:buFontTx/>
            </a:pPr>
            <a:r>
              <a:rPr lang="zh-CN" altLang="en-US" spc="150" dirty="0">
                <a:solidFill>
                  <a:schemeClr val="tx1">
                    <a:lumMod val="75000"/>
                    <a:lumOff val="25000"/>
                  </a:schemeClr>
                </a:solidFill>
                <a:latin typeface="+mn-ea"/>
                <a:sym typeface="+mn-ea"/>
              </a:rPr>
              <a:t>验证工具：从早期的功能验证到现代的形式验证，验证工具的不断升级，提高了设计的安全性和稳定性。</a:t>
            </a:r>
          </a:p>
        </p:txBody>
      </p:sp>
      <p:sp>
        <p:nvSpPr>
          <p:cNvPr id="45" name="矩形 44"/>
          <p:cNvSpPr/>
          <p:nvPr>
            <p:custDataLst>
              <p:tags r:id="rId9"/>
            </p:custDataLst>
          </p:nvPr>
        </p:nvSpPr>
        <p:spPr>
          <a:xfrm>
            <a:off x="6520998" y="2916360"/>
            <a:ext cx="1723029" cy="122017"/>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lnSpc>
                <a:spcPct val="140000"/>
              </a:lnSpc>
            </a:pPr>
            <a:endParaRPr>
              <a:latin typeface="+mn-ea"/>
              <a:sym typeface="Arial" panose="020B0604020202020204" pitchFamily="34" charset="0"/>
            </a:endParaRPr>
          </a:p>
        </p:txBody>
      </p:sp>
      <p:sp>
        <p:nvSpPr>
          <p:cNvPr id="23" name="任意多边形 22"/>
          <p:cNvSpPr/>
          <p:nvPr>
            <p:custDataLst>
              <p:tags r:id="rId10"/>
            </p:custDataLst>
          </p:nvPr>
        </p:nvSpPr>
        <p:spPr>
          <a:xfrm rot="2700000" flipH="1" flipV="1">
            <a:off x="9232025" y="1562790"/>
            <a:ext cx="1277112" cy="1279331"/>
          </a:xfrm>
          <a:custGeom>
            <a:avLst/>
            <a:gdLst>
              <a:gd name="connsiteX0" fmla="*/ 131121 w 3124913"/>
              <a:gd name="connsiteY0" fmla="*/ 1249162 h 3130701"/>
              <a:gd name="connsiteX1" fmla="*/ 132370 w 3124913"/>
              <a:gd name="connsiteY1" fmla="*/ 1247913 h 3130701"/>
              <a:gd name="connsiteX2" fmla="*/ 1249163 w 3124913"/>
              <a:gd name="connsiteY2" fmla="*/ 131120 h 3130701"/>
              <a:gd name="connsiteX3" fmla="*/ 1882271 w 3124913"/>
              <a:gd name="connsiteY3" fmla="*/ 131120 h 3130701"/>
              <a:gd name="connsiteX4" fmla="*/ 1882271 w 3124913"/>
              <a:gd name="connsiteY4" fmla="*/ 764228 h 3130701"/>
              <a:gd name="connsiteX5" fmla="*/ 1516049 w 3124913"/>
              <a:gd name="connsiteY5" fmla="*/ 1130450 h 3130701"/>
              <a:gd name="connsiteX6" fmla="*/ 2677238 w 3124913"/>
              <a:gd name="connsiteY6" fmla="*/ 1130450 h 3130701"/>
              <a:gd name="connsiteX7" fmla="*/ 3124913 w 3124913"/>
              <a:gd name="connsiteY7" fmla="*/ 1578125 h 3130701"/>
              <a:gd name="connsiteX8" fmla="*/ 2677238 w 3124913"/>
              <a:gd name="connsiteY8" fmla="*/ 2025800 h 3130701"/>
              <a:gd name="connsiteX9" fmla="*/ 1545864 w 3124913"/>
              <a:gd name="connsiteY9" fmla="*/ 2025800 h 3130701"/>
              <a:gd name="connsiteX10" fmla="*/ 1883520 w 3124913"/>
              <a:gd name="connsiteY10" fmla="*/ 2363456 h 3130701"/>
              <a:gd name="connsiteX11" fmla="*/ 1883520 w 3124913"/>
              <a:gd name="connsiteY11" fmla="*/ 2999063 h 3130701"/>
              <a:gd name="connsiteX12" fmla="*/ 1247913 w 3124913"/>
              <a:gd name="connsiteY12" fmla="*/ 2999063 h 3130701"/>
              <a:gd name="connsiteX13" fmla="*/ 132370 w 3124913"/>
              <a:gd name="connsiteY13" fmla="*/ 1883520 h 3130701"/>
              <a:gd name="connsiteX14" fmla="*/ 131809 w 3124913"/>
              <a:gd name="connsiteY14" fmla="*/ 1882832 h 3130701"/>
              <a:gd name="connsiteX15" fmla="*/ 131121 w 3124913"/>
              <a:gd name="connsiteY15" fmla="*/ 1882270 h 3130701"/>
              <a:gd name="connsiteX16" fmla="*/ 131121 w 3124913"/>
              <a:gd name="connsiteY16" fmla="*/ 1249162 h 3130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4913" h="3130701">
                <a:moveTo>
                  <a:pt x="131121" y="1249162"/>
                </a:moveTo>
                <a:lnTo>
                  <a:pt x="132370" y="1247913"/>
                </a:lnTo>
                <a:lnTo>
                  <a:pt x="1249163" y="131120"/>
                </a:lnTo>
                <a:cubicBezTo>
                  <a:pt x="1423991" y="-43707"/>
                  <a:pt x="1707443" y="-43707"/>
                  <a:pt x="1882271" y="131120"/>
                </a:cubicBezTo>
                <a:cubicBezTo>
                  <a:pt x="2057099" y="305948"/>
                  <a:pt x="2057099" y="589401"/>
                  <a:pt x="1882271" y="764228"/>
                </a:cubicBezTo>
                <a:lnTo>
                  <a:pt x="1516049" y="1130450"/>
                </a:lnTo>
                <a:lnTo>
                  <a:pt x="2677238" y="1130450"/>
                </a:lnTo>
                <a:cubicBezTo>
                  <a:pt x="2924482" y="1130450"/>
                  <a:pt x="3124913" y="1330881"/>
                  <a:pt x="3124913" y="1578125"/>
                </a:cubicBezTo>
                <a:cubicBezTo>
                  <a:pt x="3124913" y="1825369"/>
                  <a:pt x="2924482" y="2025800"/>
                  <a:pt x="2677238" y="2025800"/>
                </a:cubicBezTo>
                <a:lnTo>
                  <a:pt x="1545864" y="2025800"/>
                </a:lnTo>
                <a:lnTo>
                  <a:pt x="1883520" y="2363456"/>
                </a:lnTo>
                <a:cubicBezTo>
                  <a:pt x="2059038" y="2538974"/>
                  <a:pt x="2059038" y="2823545"/>
                  <a:pt x="1883520" y="2999063"/>
                </a:cubicBezTo>
                <a:cubicBezTo>
                  <a:pt x="1708002" y="3174581"/>
                  <a:pt x="1423431" y="3174581"/>
                  <a:pt x="1247913" y="2999063"/>
                </a:cubicBezTo>
                <a:lnTo>
                  <a:pt x="132370" y="1883520"/>
                </a:lnTo>
                <a:lnTo>
                  <a:pt x="131809" y="1882832"/>
                </a:lnTo>
                <a:lnTo>
                  <a:pt x="131121" y="1882270"/>
                </a:lnTo>
                <a:cubicBezTo>
                  <a:pt x="-43707" y="1707442"/>
                  <a:pt x="-43707" y="1423990"/>
                  <a:pt x="131121" y="1249162"/>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20000"/>
              </a:lnSpc>
            </a:pPr>
            <a:endParaRPr>
              <a:latin typeface="+mn-ea"/>
              <a:sym typeface="Arial" panose="020B0604020202020204" pitchFamily="34" charset="0"/>
            </a:endParaRPr>
          </a:p>
        </p:txBody>
      </p:sp>
      <p:sp>
        <p:nvSpPr>
          <p:cNvPr id="34" name="文本框 33"/>
          <p:cNvSpPr txBox="1"/>
          <p:nvPr>
            <p:custDataLst>
              <p:tags r:id="rId11"/>
            </p:custDataLst>
          </p:nvPr>
        </p:nvSpPr>
        <p:spPr bwMode="auto">
          <a:xfrm>
            <a:off x="8877596" y="3292171"/>
            <a:ext cx="1986438" cy="3029721"/>
          </a:xfrm>
          <a:prstGeom prst="rect">
            <a:avLst/>
          </a:prstGeom>
          <a:noFill/>
        </p:spPr>
        <p:txBody>
          <a:bodyPr vert="horz" wrap="square" lIns="91440" tIns="45720" rIns="91440" bIns="45720" rtlCol="0" anchor="t" anchorCtr="0">
            <a:normAutofit fontScale="90000"/>
          </a:bodyPr>
          <a:lstStyle/>
          <a:p>
            <a:pPr lvl="0" algn="ctr">
              <a:lnSpc>
                <a:spcPct val="130000"/>
              </a:lnSpc>
              <a:spcBef>
                <a:spcPts val="0"/>
              </a:spcBef>
              <a:spcAft>
                <a:spcPts val="0"/>
              </a:spcAft>
              <a:buClrTx/>
              <a:buSzTx/>
              <a:buFontTx/>
            </a:pPr>
            <a:r>
              <a:rPr lang="zh-CN" altLang="en-US" sz="2000" spc="150" dirty="0">
                <a:solidFill>
                  <a:schemeClr val="tx1">
                    <a:lumMod val="75000"/>
                    <a:lumOff val="25000"/>
                  </a:schemeClr>
                </a:solidFill>
                <a:latin typeface="+mn-ea"/>
                <a:sym typeface="+mn-ea"/>
              </a:rPr>
              <a:t>设计方法：从传统的设计方法到现代的基于模型的设计方法，设计方法的不断升级，提高了设计的灵活性和可扩展性。</a:t>
            </a:r>
          </a:p>
        </p:txBody>
      </p:sp>
      <p:sp>
        <p:nvSpPr>
          <p:cNvPr id="46" name="矩形 45"/>
          <p:cNvSpPr/>
          <p:nvPr>
            <p:custDataLst>
              <p:tags r:id="rId12"/>
            </p:custDataLst>
          </p:nvPr>
        </p:nvSpPr>
        <p:spPr>
          <a:xfrm>
            <a:off x="9009130" y="2916360"/>
            <a:ext cx="1723029" cy="122017"/>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lnSpc>
                <a:spcPct val="140000"/>
              </a:lnSpc>
            </a:pPr>
            <a:endParaRPr>
              <a:latin typeface="+mn-ea"/>
              <a:sym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764775-9C27-8DD3-00EC-C92E249FFB3E}"/>
              </a:ext>
            </a:extLst>
          </p:cNvPr>
          <p:cNvPicPr>
            <a:picLocks noChangeAspect="1"/>
          </p:cNvPicPr>
          <p:nvPr/>
        </p:nvPicPr>
        <p:blipFill>
          <a:blip r:embed="rId4"/>
          <a:stretch>
            <a:fillRect/>
          </a:stretch>
        </p:blipFill>
        <p:spPr>
          <a:xfrm>
            <a:off x="0" y="-1332992"/>
            <a:ext cx="12523272" cy="8004876"/>
          </a:xfrm>
          <a:prstGeom prst="rect">
            <a:avLst/>
          </a:prstGeom>
        </p:spPr>
      </p:pic>
      <p:sp>
        <p:nvSpPr>
          <p:cNvPr id="2" name="标题 1"/>
          <p:cNvSpPr>
            <a:spLocks noGrp="1"/>
          </p:cNvSpPr>
          <p:nvPr>
            <p:ph type="title" idx="2"/>
            <p:custDataLst>
              <p:tags r:id="rId2"/>
            </p:custDataLst>
          </p:nvPr>
        </p:nvSpPr>
        <p:spPr/>
        <p:txBody>
          <a:bodyPr/>
          <a:lstStyle/>
          <a:p>
            <a:r>
              <a:rPr lang="zh-CN" altLang="en-US"/>
              <a:t>THANK YOU</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zh-CN" altLang="en-US"/>
              <a:t>PART ONE</a:t>
            </a:r>
          </a:p>
        </p:txBody>
      </p:sp>
      <p:sp>
        <p:nvSpPr>
          <p:cNvPr id="5" name="标题 4"/>
          <p:cNvSpPr>
            <a:spLocks noGrp="1"/>
          </p:cNvSpPr>
          <p:nvPr>
            <p:ph type="title" idx="1"/>
            <p:custDataLst>
              <p:tags r:id="rId3"/>
            </p:custDataLst>
          </p:nvPr>
        </p:nvSpPr>
        <p:spPr/>
        <p:txBody>
          <a:bodyPr/>
          <a:lstStyle/>
          <a:p>
            <a:r>
              <a:rPr lang="zh-CN" altLang="en-US"/>
              <a:t>集成电路设计概述</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5BCAD66-E055-F972-CB10-600AB7F96273}"/>
              </a:ext>
            </a:extLst>
          </p:cNvPr>
          <p:cNvPicPr>
            <a:picLocks noChangeAspect="1"/>
          </p:cNvPicPr>
          <p:nvPr/>
        </p:nvPicPr>
        <p:blipFill>
          <a:blip r:embed="rId15"/>
          <a:stretch>
            <a:fillRect/>
          </a:stretch>
        </p:blipFill>
        <p:spPr>
          <a:xfrm>
            <a:off x="0" y="1172"/>
            <a:ext cx="12192000" cy="6855655"/>
          </a:xfrm>
          <a:prstGeom prst="rect">
            <a:avLst/>
          </a:prstGeom>
        </p:spPr>
      </p:pic>
      <p:sp>
        <p:nvSpPr>
          <p:cNvPr id="3" name="标题 2"/>
          <p:cNvSpPr>
            <a:spLocks noGrp="1"/>
          </p:cNvSpPr>
          <p:nvPr>
            <p:ph type="title" idx="2"/>
          </p:nvPr>
        </p:nvSpPr>
        <p:spPr/>
        <p:txBody>
          <a:bodyPr/>
          <a:lstStyle/>
          <a:p>
            <a:r>
              <a:rPr lang="zh-CN" altLang="en-US"/>
              <a:t>集成电路的定义</a:t>
            </a:r>
          </a:p>
        </p:txBody>
      </p:sp>
      <p:sp>
        <p:nvSpPr>
          <p:cNvPr id="65" name="任意多边形: 形状 64"/>
          <p:cNvSpPr/>
          <p:nvPr>
            <p:custDataLst>
              <p:tags r:id="rId2"/>
            </p:custDataLst>
          </p:nvPr>
        </p:nvSpPr>
        <p:spPr>
          <a:xfrm rot="10800000">
            <a:off x="1403332" y="1562790"/>
            <a:ext cx="4379317" cy="223151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sz="4000" b="1" dirty="0"/>
          </a:p>
        </p:txBody>
      </p:sp>
      <p:sp>
        <p:nvSpPr>
          <p:cNvPr id="66" name="矩形 65"/>
          <p:cNvSpPr/>
          <p:nvPr>
            <p:custDataLst>
              <p:tags r:id="rId3"/>
            </p:custDataLst>
          </p:nvPr>
        </p:nvSpPr>
        <p:spPr>
          <a:xfrm>
            <a:off x="1290305" y="1922826"/>
            <a:ext cx="215994" cy="21599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文本框 66"/>
          <p:cNvSpPr txBox="1"/>
          <p:nvPr>
            <p:custDataLst>
              <p:tags r:id="rId4"/>
            </p:custDataLst>
          </p:nvPr>
        </p:nvSpPr>
        <p:spPr>
          <a:xfrm>
            <a:off x="1668120" y="1824403"/>
            <a:ext cx="3849751" cy="1261958"/>
          </a:xfrm>
          <a:prstGeom prst="rect">
            <a:avLst/>
          </a:prstGeom>
          <a:noFill/>
        </p:spPr>
        <p:txBody>
          <a:bodyPr vert="horz" wrap="square" lIns="90000" tIns="46800" rIns="90000" bIns="46800" rtlCol="0" anchor="t" anchorCtr="0">
            <a:normAutofit fontScale="87500" lnSpcReduction="20000"/>
          </a:bodyPr>
          <a:lstStyle/>
          <a:p>
            <a:pPr lvl="0" algn="l">
              <a:lnSpc>
                <a:spcPct val="130000"/>
              </a:lnSpc>
              <a:buClrTx/>
              <a:buSzTx/>
              <a:buFontTx/>
            </a:pPr>
            <a:r>
              <a:rPr lang="zh-CN" altLang="en-US" sz="2000" spc="150" dirty="0">
                <a:solidFill>
                  <a:schemeClr val="lt1">
                    <a:lumMod val="100000"/>
                  </a:schemeClr>
                </a:solidFill>
                <a:latin typeface="Arial" panose="020B0604020202020204" pitchFamily="34" charset="0"/>
                <a:ea typeface="Microsoft YaHei" panose="020B0503020204020204" charset="-122"/>
                <a:sym typeface="+mn-ea"/>
              </a:rPr>
              <a:t>集成电路是一种微型电子器件，通过将大量的电子器件集成在一个小型的半导体晶片上，实现特定的功能。</a:t>
            </a:r>
          </a:p>
        </p:txBody>
      </p:sp>
      <p:sp>
        <p:nvSpPr>
          <p:cNvPr id="69" name="任意多边形: 形状 68"/>
          <p:cNvSpPr/>
          <p:nvPr>
            <p:custDataLst>
              <p:tags r:id="rId5"/>
            </p:custDataLst>
          </p:nvPr>
        </p:nvSpPr>
        <p:spPr>
          <a:xfrm rot="10800000">
            <a:off x="6551777" y="1562790"/>
            <a:ext cx="4379317" cy="223151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0" name="矩形 69"/>
          <p:cNvSpPr/>
          <p:nvPr>
            <p:custDataLst>
              <p:tags r:id="rId6"/>
            </p:custDataLst>
          </p:nvPr>
        </p:nvSpPr>
        <p:spPr>
          <a:xfrm>
            <a:off x="6438115" y="1922826"/>
            <a:ext cx="215994" cy="2159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p:cNvSpPr txBox="1"/>
          <p:nvPr>
            <p:custDataLst>
              <p:tags r:id="rId7"/>
            </p:custDataLst>
          </p:nvPr>
        </p:nvSpPr>
        <p:spPr>
          <a:xfrm>
            <a:off x="6816565" y="1824403"/>
            <a:ext cx="3849751" cy="1261958"/>
          </a:xfrm>
          <a:prstGeom prst="rect">
            <a:avLst/>
          </a:prstGeom>
          <a:noFill/>
        </p:spPr>
        <p:txBody>
          <a:bodyPr vert="horz" wrap="square" lIns="90000" tIns="46800" rIns="90000" bIns="46800" rtlCol="0" anchor="t" anchorCtr="0">
            <a:normAutofit/>
          </a:bodyPr>
          <a:lstStyle/>
          <a:p>
            <a:pPr lvl="0" algn="l">
              <a:lnSpc>
                <a:spcPct val="130000"/>
              </a:lnSpc>
              <a:buClrTx/>
              <a:buSzTx/>
              <a:buFontTx/>
            </a:pPr>
            <a:r>
              <a:rPr lang="zh-CN" altLang="en-US" spc="150" dirty="0">
                <a:solidFill>
                  <a:schemeClr val="lt1">
                    <a:lumMod val="100000"/>
                  </a:schemeClr>
                </a:solidFill>
                <a:latin typeface="Arial" panose="020B0604020202020204" pitchFamily="34" charset="0"/>
                <a:ea typeface="Microsoft YaHei" panose="020B0503020204020204" charset="-122"/>
                <a:sym typeface="+mn-ea"/>
              </a:rPr>
              <a:t>集成电路是现代电子技术的基础，广泛应用于各种电子产品和设备中。</a:t>
            </a:r>
          </a:p>
        </p:txBody>
      </p:sp>
      <p:sp>
        <p:nvSpPr>
          <p:cNvPr id="73" name="任意多边形: 形状 72"/>
          <p:cNvSpPr/>
          <p:nvPr>
            <p:custDataLst>
              <p:tags r:id="rId8"/>
            </p:custDataLst>
          </p:nvPr>
        </p:nvSpPr>
        <p:spPr>
          <a:xfrm rot="10800000">
            <a:off x="1403332" y="4090658"/>
            <a:ext cx="4379317" cy="223151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sz="4000" b="1" dirty="0"/>
          </a:p>
        </p:txBody>
      </p:sp>
      <p:sp>
        <p:nvSpPr>
          <p:cNvPr id="75" name="文本框 74"/>
          <p:cNvSpPr txBox="1"/>
          <p:nvPr>
            <p:custDataLst>
              <p:tags r:id="rId9"/>
            </p:custDataLst>
          </p:nvPr>
        </p:nvSpPr>
        <p:spPr>
          <a:xfrm>
            <a:off x="1668120" y="4351637"/>
            <a:ext cx="3849751" cy="1261958"/>
          </a:xfrm>
          <a:prstGeom prst="rect">
            <a:avLst/>
          </a:prstGeom>
          <a:noFill/>
        </p:spPr>
        <p:txBody>
          <a:bodyPr vert="horz" wrap="square" lIns="90000" tIns="46800" rIns="90000" bIns="46800" rtlCol="0" anchor="t" anchorCtr="0">
            <a:normAutofit/>
          </a:bodyPr>
          <a:lstStyle/>
          <a:p>
            <a:pPr>
              <a:lnSpc>
                <a:spcPct val="140000"/>
              </a:lnSpc>
            </a:pPr>
            <a:r>
              <a:rPr lang="zh-CN" altLang="en-US" sz="1600" spc="150" dirty="0">
                <a:solidFill>
                  <a:schemeClr val="lt1">
                    <a:lumMod val="100000"/>
                  </a:schemeClr>
                </a:solidFill>
                <a:latin typeface="Arial" panose="020B0604020202020204" pitchFamily="34" charset="0"/>
                <a:ea typeface="Microsoft YaHei" panose="020B0503020204020204" charset="-122"/>
                <a:sym typeface="+mn-ea"/>
              </a:rPr>
              <a:t>集成电路的设计和制造涉及到多个领域，包括电子工程、材料科学、计算机科学等。</a:t>
            </a:r>
          </a:p>
        </p:txBody>
      </p:sp>
      <p:sp>
        <p:nvSpPr>
          <p:cNvPr id="74" name="矩形 73"/>
          <p:cNvSpPr/>
          <p:nvPr>
            <p:custDataLst>
              <p:tags r:id="rId10"/>
            </p:custDataLst>
          </p:nvPr>
        </p:nvSpPr>
        <p:spPr>
          <a:xfrm>
            <a:off x="1290305" y="4450694"/>
            <a:ext cx="215994" cy="21599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形状 83"/>
          <p:cNvSpPr/>
          <p:nvPr>
            <p:custDataLst>
              <p:tags r:id="rId11"/>
            </p:custDataLst>
          </p:nvPr>
        </p:nvSpPr>
        <p:spPr>
          <a:xfrm rot="10800000">
            <a:off x="6415991" y="4209809"/>
            <a:ext cx="4379317" cy="223151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5" name="矩形 84"/>
          <p:cNvSpPr/>
          <p:nvPr>
            <p:custDataLst>
              <p:tags r:id="rId12"/>
            </p:custDataLst>
          </p:nvPr>
        </p:nvSpPr>
        <p:spPr>
          <a:xfrm>
            <a:off x="6496533" y="4450694"/>
            <a:ext cx="215994" cy="2159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文本框 85"/>
          <p:cNvSpPr txBox="1"/>
          <p:nvPr>
            <p:custDataLst>
              <p:tags r:id="rId13"/>
            </p:custDataLst>
          </p:nvPr>
        </p:nvSpPr>
        <p:spPr>
          <a:xfrm>
            <a:off x="6874348" y="4351637"/>
            <a:ext cx="3849751" cy="1261958"/>
          </a:xfrm>
          <a:prstGeom prst="rect">
            <a:avLst/>
          </a:prstGeom>
          <a:noFill/>
        </p:spPr>
        <p:txBody>
          <a:bodyPr vert="horz" wrap="square" lIns="90000" tIns="46800" rIns="90000" bIns="46800" rtlCol="0" anchor="t" anchorCtr="0">
            <a:normAutofit/>
          </a:bodyPr>
          <a:lstStyle/>
          <a:p>
            <a:pPr lvl="0" algn="l">
              <a:lnSpc>
                <a:spcPct val="130000"/>
              </a:lnSpc>
              <a:buClrTx/>
              <a:buSzTx/>
              <a:buFontTx/>
            </a:pPr>
            <a:r>
              <a:rPr lang="zh-CN" altLang="en-US" spc="150">
                <a:solidFill>
                  <a:schemeClr val="lt1">
                    <a:lumMod val="100000"/>
                  </a:schemeClr>
                </a:solidFill>
                <a:latin typeface="Arial" panose="020B0604020202020204" pitchFamily="34" charset="0"/>
                <a:ea typeface="Microsoft YaHei" panose="020B0503020204020204" charset="-122"/>
                <a:sym typeface="+mn-ea"/>
              </a:rPr>
              <a:t>集成电路的发展推动了信息技术的进步，对人类的生活产生了深远的影响。</a:t>
            </a:r>
            <a:endParaRPr lang="zh-CN" altLang="en-US" spc="150" dirty="0">
              <a:solidFill>
                <a:schemeClr val="lt1">
                  <a:lumMod val="100000"/>
                </a:schemeClr>
              </a:solidFill>
              <a:latin typeface="Arial" panose="020B0604020202020204" pitchFamily="34" charset="0"/>
              <a:ea typeface="Microsoft YaHei" panose="020B0503020204020204" charset="-122"/>
              <a:sym typeface="+mn-ea"/>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09BE83-F78B-6A4A-3BE6-95DBD143B77C}"/>
              </a:ext>
            </a:extLst>
          </p:cNvPr>
          <p:cNvPicPr>
            <a:picLocks noChangeAspect="1"/>
          </p:cNvPicPr>
          <p:nvPr/>
        </p:nvPicPr>
        <p:blipFill>
          <a:blip r:embed="rId14"/>
          <a:stretch>
            <a:fillRect/>
          </a:stretch>
        </p:blipFill>
        <p:spPr>
          <a:xfrm>
            <a:off x="-1187432" y="-1400022"/>
            <a:ext cx="13637183" cy="8422507"/>
          </a:xfrm>
          <a:prstGeom prst="rect">
            <a:avLst/>
          </a:prstGeom>
        </p:spPr>
      </p:pic>
      <p:sp>
        <p:nvSpPr>
          <p:cNvPr id="3" name="标题 2"/>
          <p:cNvSpPr>
            <a:spLocks noGrp="1"/>
          </p:cNvSpPr>
          <p:nvPr>
            <p:ph type="title" idx="2"/>
          </p:nvPr>
        </p:nvSpPr>
        <p:spPr/>
        <p:txBody>
          <a:bodyPr/>
          <a:lstStyle/>
          <a:p>
            <a:r>
              <a:rPr lang="zh-CN" altLang="en-US"/>
              <a:t>设计流程的重要性</a:t>
            </a:r>
          </a:p>
        </p:txBody>
      </p:sp>
      <p:sp>
        <p:nvSpPr>
          <p:cNvPr id="65" name="任意多边形: 形状 64"/>
          <p:cNvSpPr/>
          <p:nvPr>
            <p:custDataLst>
              <p:tags r:id="rId1"/>
            </p:custDataLst>
          </p:nvPr>
        </p:nvSpPr>
        <p:spPr>
          <a:xfrm rot="10800000">
            <a:off x="1403332" y="1562790"/>
            <a:ext cx="4379317" cy="223151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sz="4000" b="1" dirty="0"/>
          </a:p>
        </p:txBody>
      </p:sp>
      <p:sp>
        <p:nvSpPr>
          <p:cNvPr id="66" name="矩形 65"/>
          <p:cNvSpPr/>
          <p:nvPr>
            <p:custDataLst>
              <p:tags r:id="rId2"/>
            </p:custDataLst>
          </p:nvPr>
        </p:nvSpPr>
        <p:spPr>
          <a:xfrm>
            <a:off x="1290305" y="1922826"/>
            <a:ext cx="215994" cy="21599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文本框 66"/>
          <p:cNvSpPr txBox="1"/>
          <p:nvPr>
            <p:custDataLst>
              <p:tags r:id="rId3"/>
            </p:custDataLst>
          </p:nvPr>
        </p:nvSpPr>
        <p:spPr>
          <a:xfrm>
            <a:off x="1668120" y="1824403"/>
            <a:ext cx="3849751" cy="1261958"/>
          </a:xfrm>
          <a:prstGeom prst="rect">
            <a:avLst/>
          </a:prstGeom>
          <a:noFill/>
        </p:spPr>
        <p:txBody>
          <a:bodyPr vert="horz" wrap="square" lIns="90000" tIns="46800" rIns="90000" bIns="46800" rtlCol="0" anchor="t" anchorCtr="0">
            <a:normAutofit/>
          </a:bodyPr>
          <a:lstStyle/>
          <a:p>
            <a:pPr lvl="0" algn="l">
              <a:lnSpc>
                <a:spcPct val="130000"/>
              </a:lnSpc>
              <a:buClrTx/>
              <a:buSzTx/>
              <a:buFontTx/>
            </a:pPr>
            <a:r>
              <a:rPr lang="zh-CN" altLang="en-US" sz="2000" spc="150" dirty="0">
                <a:solidFill>
                  <a:schemeClr val="lt1">
                    <a:lumMod val="100000"/>
                  </a:schemeClr>
                </a:solidFill>
                <a:latin typeface="Arial" panose="020B0604020202020204" pitchFamily="34" charset="0"/>
                <a:ea typeface="Microsoft YaHei" panose="020B0503020204020204" charset="-122"/>
                <a:sym typeface="+mn-ea"/>
              </a:rPr>
              <a:t>集成电路设计是现代电子技术的基础，其设计流程直接影响产品的性能和成本。</a:t>
            </a:r>
          </a:p>
        </p:txBody>
      </p:sp>
      <p:sp>
        <p:nvSpPr>
          <p:cNvPr id="69" name="任意多边形: 形状 68"/>
          <p:cNvSpPr/>
          <p:nvPr>
            <p:custDataLst>
              <p:tags r:id="rId4"/>
            </p:custDataLst>
          </p:nvPr>
        </p:nvSpPr>
        <p:spPr>
          <a:xfrm rot="10800000">
            <a:off x="6551777" y="1562790"/>
            <a:ext cx="4379317" cy="223151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70" name="矩形 69"/>
          <p:cNvSpPr/>
          <p:nvPr>
            <p:custDataLst>
              <p:tags r:id="rId5"/>
            </p:custDataLst>
          </p:nvPr>
        </p:nvSpPr>
        <p:spPr>
          <a:xfrm>
            <a:off x="6438115" y="1922826"/>
            <a:ext cx="215994" cy="2159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p:cNvSpPr txBox="1"/>
          <p:nvPr>
            <p:custDataLst>
              <p:tags r:id="rId6"/>
            </p:custDataLst>
          </p:nvPr>
        </p:nvSpPr>
        <p:spPr>
          <a:xfrm>
            <a:off x="6816565" y="1824403"/>
            <a:ext cx="3849751" cy="1261958"/>
          </a:xfrm>
          <a:prstGeom prst="rect">
            <a:avLst/>
          </a:prstGeom>
          <a:noFill/>
        </p:spPr>
        <p:txBody>
          <a:bodyPr vert="horz" wrap="square" lIns="90000" tIns="46800" rIns="90000" bIns="46800" rtlCol="0" anchor="t" anchorCtr="0">
            <a:normAutofit/>
          </a:bodyPr>
          <a:lstStyle/>
          <a:p>
            <a:pPr lvl="0" algn="l">
              <a:lnSpc>
                <a:spcPct val="130000"/>
              </a:lnSpc>
              <a:buClrTx/>
              <a:buSzTx/>
              <a:buFontTx/>
            </a:pPr>
            <a:r>
              <a:rPr lang="zh-CN" altLang="en-US" sz="2000" spc="150" dirty="0">
                <a:solidFill>
                  <a:schemeClr val="tx1">
                    <a:lumMod val="75000"/>
                    <a:lumOff val="25000"/>
                  </a:schemeClr>
                </a:solidFill>
                <a:latin typeface="Arial" panose="020B0604020202020204" pitchFamily="34" charset="0"/>
                <a:ea typeface="Microsoft YaHei" panose="020B0503020204020204" charset="-122"/>
                <a:sym typeface="+mn-ea"/>
              </a:rPr>
              <a:t>设计流程的优化可以降低设计成本，提高设计效率，缩短产品上市时间。</a:t>
            </a:r>
          </a:p>
        </p:txBody>
      </p:sp>
      <p:sp>
        <p:nvSpPr>
          <p:cNvPr id="73" name="任意多边形: 形状 72"/>
          <p:cNvSpPr/>
          <p:nvPr>
            <p:custDataLst>
              <p:tags r:id="rId7"/>
            </p:custDataLst>
          </p:nvPr>
        </p:nvSpPr>
        <p:spPr>
          <a:xfrm rot="10800000">
            <a:off x="1403332" y="4090658"/>
            <a:ext cx="4379317" cy="223151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gradFill>
            <a:gsLst>
              <a:gs pos="0">
                <a:schemeClr val="accent1">
                  <a:lumMod val="100000"/>
                  <a:alpha val="70000"/>
                </a:schemeClr>
              </a:gs>
              <a:gs pos="50000">
                <a:schemeClr val="accent1"/>
              </a:gs>
            </a:gsLst>
            <a:lin ang="13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sz="4000" b="1" dirty="0"/>
          </a:p>
        </p:txBody>
      </p:sp>
      <p:sp>
        <p:nvSpPr>
          <p:cNvPr id="75" name="文本框 74"/>
          <p:cNvSpPr txBox="1"/>
          <p:nvPr>
            <p:custDataLst>
              <p:tags r:id="rId8"/>
            </p:custDataLst>
          </p:nvPr>
        </p:nvSpPr>
        <p:spPr>
          <a:xfrm>
            <a:off x="1668120" y="4351637"/>
            <a:ext cx="3849751" cy="1261958"/>
          </a:xfrm>
          <a:prstGeom prst="rect">
            <a:avLst/>
          </a:prstGeom>
          <a:noFill/>
        </p:spPr>
        <p:txBody>
          <a:bodyPr vert="horz" wrap="square" lIns="90000" tIns="46800" rIns="90000" bIns="46800" rtlCol="0" anchor="t" anchorCtr="0">
            <a:normAutofit lnSpcReduction="10000"/>
          </a:bodyPr>
          <a:lstStyle/>
          <a:p>
            <a:pPr>
              <a:lnSpc>
                <a:spcPct val="140000"/>
              </a:lnSpc>
            </a:pPr>
            <a:r>
              <a:rPr lang="zh-CN" altLang="en-US" sz="2000" spc="150" dirty="0">
                <a:solidFill>
                  <a:schemeClr val="lt1">
                    <a:lumMod val="100000"/>
                  </a:schemeClr>
                </a:solidFill>
                <a:latin typeface="Arial" panose="020B0604020202020204" pitchFamily="34" charset="0"/>
                <a:ea typeface="Microsoft YaHei" panose="020B0503020204020204" charset="-122"/>
                <a:sym typeface="+mn-ea"/>
              </a:rPr>
              <a:t>设计流程的规范化和标准化有助于提高设计质量，降低设计风险。</a:t>
            </a:r>
          </a:p>
        </p:txBody>
      </p:sp>
      <p:sp>
        <p:nvSpPr>
          <p:cNvPr id="74" name="矩形 73"/>
          <p:cNvSpPr/>
          <p:nvPr>
            <p:custDataLst>
              <p:tags r:id="rId9"/>
            </p:custDataLst>
          </p:nvPr>
        </p:nvSpPr>
        <p:spPr>
          <a:xfrm>
            <a:off x="1290305" y="4450694"/>
            <a:ext cx="215994" cy="21599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形状 83"/>
          <p:cNvSpPr/>
          <p:nvPr>
            <p:custDataLst>
              <p:tags r:id="rId10"/>
            </p:custDataLst>
          </p:nvPr>
        </p:nvSpPr>
        <p:spPr>
          <a:xfrm rot="10800000">
            <a:off x="6496533" y="4236315"/>
            <a:ext cx="4379317" cy="2231513"/>
          </a:xfrm>
          <a:custGeom>
            <a:avLst/>
            <a:gdLst>
              <a:gd name="connsiteX0" fmla="*/ 2584395 w 2695478"/>
              <a:gd name="connsiteY0" fmla="*/ 1854489 h 1854489"/>
              <a:gd name="connsiteX1" fmla="*/ 111083 w 2695478"/>
              <a:gd name="connsiteY1" fmla="*/ 1854489 h 1854489"/>
              <a:gd name="connsiteX2" fmla="*/ 0 w 2695478"/>
              <a:gd name="connsiteY2" fmla="*/ 1743406 h 1854489"/>
              <a:gd name="connsiteX3" fmla="*/ 0 w 2695478"/>
              <a:gd name="connsiteY3" fmla="*/ 362180 h 1854489"/>
              <a:gd name="connsiteX4" fmla="*/ 111083 w 2695478"/>
              <a:gd name="connsiteY4" fmla="*/ 251097 h 1854489"/>
              <a:gd name="connsiteX5" fmla="*/ 1139340 w 2695478"/>
              <a:gd name="connsiteY5" fmla="*/ 251097 h 1854489"/>
              <a:gd name="connsiteX6" fmla="*/ 1347740 w 2695478"/>
              <a:gd name="connsiteY6" fmla="*/ 0 h 1854489"/>
              <a:gd name="connsiteX7" fmla="*/ 1556139 w 2695478"/>
              <a:gd name="connsiteY7" fmla="*/ 251097 h 1854489"/>
              <a:gd name="connsiteX8" fmla="*/ 2584395 w 2695478"/>
              <a:gd name="connsiteY8" fmla="*/ 251097 h 1854489"/>
              <a:gd name="connsiteX9" fmla="*/ 2695478 w 2695478"/>
              <a:gd name="connsiteY9" fmla="*/ 362180 h 1854489"/>
              <a:gd name="connsiteX10" fmla="*/ 2695478 w 2695478"/>
              <a:gd name="connsiteY10" fmla="*/ 1743406 h 1854489"/>
              <a:gd name="connsiteX11" fmla="*/ 2584395 w 2695478"/>
              <a:gd name="connsiteY11" fmla="*/ 1854489 h 18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478" h="1854489">
                <a:moveTo>
                  <a:pt x="2584395" y="1854489"/>
                </a:moveTo>
                <a:lnTo>
                  <a:pt x="111083" y="1854489"/>
                </a:lnTo>
                <a:cubicBezTo>
                  <a:pt x="49734" y="1854489"/>
                  <a:pt x="0" y="1804755"/>
                  <a:pt x="0" y="1743406"/>
                </a:cubicBezTo>
                <a:lnTo>
                  <a:pt x="0" y="362180"/>
                </a:lnTo>
                <a:cubicBezTo>
                  <a:pt x="0" y="300831"/>
                  <a:pt x="49734" y="251097"/>
                  <a:pt x="111083" y="251097"/>
                </a:cubicBezTo>
                <a:lnTo>
                  <a:pt x="1139340" y="251097"/>
                </a:lnTo>
                <a:lnTo>
                  <a:pt x="1347740" y="0"/>
                </a:lnTo>
                <a:lnTo>
                  <a:pt x="1556139" y="251097"/>
                </a:lnTo>
                <a:lnTo>
                  <a:pt x="2584395" y="251097"/>
                </a:lnTo>
                <a:cubicBezTo>
                  <a:pt x="2645744" y="251097"/>
                  <a:pt x="2695478" y="300831"/>
                  <a:pt x="2695478" y="362180"/>
                </a:cubicBezTo>
                <a:lnTo>
                  <a:pt x="2695478" y="1743406"/>
                </a:lnTo>
                <a:cubicBezTo>
                  <a:pt x="2695478" y="1804755"/>
                  <a:pt x="2645744" y="1854489"/>
                  <a:pt x="2584395" y="1854489"/>
                </a:cubicBezTo>
                <a:close/>
              </a:path>
            </a:pathLst>
          </a:custGeom>
          <a:solidFill>
            <a:schemeClr val="accent3">
              <a:lumMod val="20000"/>
              <a:lumOff val="80000"/>
              <a:alpha val="20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5" name="矩形 84"/>
          <p:cNvSpPr/>
          <p:nvPr>
            <p:custDataLst>
              <p:tags r:id="rId11"/>
            </p:custDataLst>
          </p:nvPr>
        </p:nvSpPr>
        <p:spPr>
          <a:xfrm>
            <a:off x="6496533" y="4450694"/>
            <a:ext cx="215994" cy="2159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文本框 85"/>
          <p:cNvSpPr txBox="1"/>
          <p:nvPr>
            <p:custDataLst>
              <p:tags r:id="rId12"/>
            </p:custDataLst>
          </p:nvPr>
        </p:nvSpPr>
        <p:spPr>
          <a:xfrm>
            <a:off x="6874348" y="4351637"/>
            <a:ext cx="3849751" cy="1261958"/>
          </a:xfrm>
          <a:prstGeom prst="rect">
            <a:avLst/>
          </a:prstGeom>
          <a:noFill/>
        </p:spPr>
        <p:txBody>
          <a:bodyPr vert="horz" wrap="square" lIns="90000" tIns="46800" rIns="90000" bIns="46800" rtlCol="0" anchor="t" anchorCtr="0">
            <a:normAutofit/>
          </a:bodyPr>
          <a:lstStyle/>
          <a:p>
            <a:pPr lvl="0" algn="l">
              <a:lnSpc>
                <a:spcPct val="130000"/>
              </a:lnSpc>
              <a:buClrTx/>
              <a:buSzTx/>
              <a:buFontTx/>
            </a:pPr>
            <a:r>
              <a:rPr lang="zh-CN" altLang="en-US" sz="2000" spc="150" dirty="0">
                <a:solidFill>
                  <a:schemeClr val="tx1">
                    <a:lumMod val="75000"/>
                    <a:lumOff val="25000"/>
                  </a:schemeClr>
                </a:solidFill>
                <a:latin typeface="Arial" panose="020B0604020202020204" pitchFamily="34" charset="0"/>
                <a:ea typeface="Microsoft YaHei" panose="020B0503020204020204" charset="-122"/>
                <a:sym typeface="+mn-ea"/>
              </a:rPr>
              <a:t>设计流程的创新可以推动集成电路技术的进步，为产业发展提供新的动力。</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设计流程的演变</a:t>
            </a:r>
          </a:p>
        </p:txBody>
      </p:sp>
      <p:sp>
        <p:nvSpPr>
          <p:cNvPr id="10" name="Freeform 10"/>
          <p:cNvSpPr/>
          <p:nvPr>
            <p:custDataLst>
              <p:tags r:id="rId1"/>
            </p:custDataLst>
          </p:nvPr>
        </p:nvSpPr>
        <p:spPr bwMode="auto">
          <a:xfrm>
            <a:off x="1154857" y="1671279"/>
            <a:ext cx="1179475" cy="1316695"/>
          </a:xfrm>
          <a:custGeom>
            <a:avLst/>
            <a:gdLst>
              <a:gd name="T0" fmla="*/ 21 w 518"/>
              <a:gd name="T1" fmla="*/ 145 h 578"/>
              <a:gd name="T2" fmla="*/ 5 w 518"/>
              <a:gd name="T3" fmla="*/ 421 h 578"/>
              <a:gd name="T4" fmla="*/ 180 w 518"/>
              <a:gd name="T5" fmla="*/ 537 h 578"/>
              <a:gd name="T6" fmla="*/ 428 w 518"/>
              <a:gd name="T7" fmla="*/ 412 h 578"/>
              <a:gd name="T8" fmla="*/ 440 w 518"/>
              <a:gd name="T9" fmla="*/ 203 h 578"/>
              <a:gd name="T10" fmla="*/ 209 w 518"/>
              <a:gd name="T11" fmla="*/ 51 h 578"/>
              <a:gd name="T12" fmla="*/ 21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1" y="145"/>
                </a:moveTo>
                <a:cubicBezTo>
                  <a:pt x="5" y="421"/>
                  <a:pt x="5" y="421"/>
                  <a:pt x="5" y="421"/>
                </a:cubicBezTo>
                <a:cubicBezTo>
                  <a:pt x="0" y="514"/>
                  <a:pt x="97" y="578"/>
                  <a:pt x="180" y="537"/>
                </a:cubicBezTo>
                <a:cubicBezTo>
                  <a:pt x="428" y="412"/>
                  <a:pt x="428" y="412"/>
                  <a:pt x="428" y="412"/>
                </a:cubicBezTo>
                <a:cubicBezTo>
                  <a:pt x="511" y="371"/>
                  <a:pt x="518" y="254"/>
                  <a:pt x="440" y="203"/>
                </a:cubicBezTo>
                <a:cubicBezTo>
                  <a:pt x="209" y="51"/>
                  <a:pt x="209" y="51"/>
                  <a:pt x="209" y="51"/>
                </a:cubicBezTo>
                <a:cubicBezTo>
                  <a:pt x="131" y="0"/>
                  <a:pt x="27" y="52"/>
                  <a:pt x="21" y="145"/>
                </a:cubicBezTo>
                <a:close/>
              </a:path>
            </a:pathLst>
          </a:custGeom>
          <a:gradFill>
            <a:gsLst>
              <a:gs pos="0">
                <a:schemeClr val="accent1">
                  <a:lumMod val="5000"/>
                  <a:lumOff val="95000"/>
                  <a:alpha val="30000"/>
                </a:schemeClr>
              </a:gs>
              <a:gs pos="100000">
                <a:schemeClr val="accent1">
                  <a:alpha val="80000"/>
                </a:schemeClr>
              </a:gs>
            </a:gsLst>
            <a:lin ang="5400000" scaled="0"/>
          </a:gra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11" name="Freeform 11"/>
          <p:cNvSpPr/>
          <p:nvPr>
            <p:custDataLst>
              <p:tags r:id="rId2"/>
            </p:custDataLst>
          </p:nvPr>
        </p:nvSpPr>
        <p:spPr bwMode="auto">
          <a:xfrm>
            <a:off x="1291480" y="1596931"/>
            <a:ext cx="1181017" cy="1316695"/>
          </a:xfrm>
          <a:custGeom>
            <a:avLst/>
            <a:gdLst>
              <a:gd name="T0" fmla="*/ 22 w 518"/>
              <a:gd name="T1" fmla="*/ 145 h 578"/>
              <a:gd name="T2" fmla="*/ 6 w 518"/>
              <a:gd name="T3" fmla="*/ 421 h 578"/>
              <a:gd name="T4" fmla="*/ 181 w 518"/>
              <a:gd name="T5" fmla="*/ 536 h 578"/>
              <a:gd name="T6" fmla="*/ 428 w 518"/>
              <a:gd name="T7" fmla="*/ 412 h 578"/>
              <a:gd name="T8" fmla="*/ 440 w 518"/>
              <a:gd name="T9" fmla="*/ 203 h 578"/>
              <a:gd name="T10" fmla="*/ 209 w 518"/>
              <a:gd name="T11" fmla="*/ 51 h 578"/>
              <a:gd name="T12" fmla="*/ 22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2" y="145"/>
                </a:moveTo>
                <a:cubicBezTo>
                  <a:pt x="6" y="421"/>
                  <a:pt x="6" y="421"/>
                  <a:pt x="6" y="421"/>
                </a:cubicBezTo>
                <a:cubicBezTo>
                  <a:pt x="0" y="514"/>
                  <a:pt x="98" y="578"/>
                  <a:pt x="181" y="536"/>
                </a:cubicBezTo>
                <a:cubicBezTo>
                  <a:pt x="428" y="412"/>
                  <a:pt x="428" y="412"/>
                  <a:pt x="428" y="412"/>
                </a:cubicBezTo>
                <a:cubicBezTo>
                  <a:pt x="512" y="370"/>
                  <a:pt x="518" y="254"/>
                  <a:pt x="440" y="203"/>
                </a:cubicBezTo>
                <a:cubicBezTo>
                  <a:pt x="209" y="51"/>
                  <a:pt x="209" y="51"/>
                  <a:pt x="209" y="51"/>
                </a:cubicBezTo>
                <a:cubicBezTo>
                  <a:pt x="131" y="0"/>
                  <a:pt x="27" y="52"/>
                  <a:pt x="22" y="145"/>
                </a:cubicBezTo>
                <a:close/>
              </a:path>
            </a:pathLst>
          </a:custGeom>
          <a:solidFill>
            <a:schemeClr val="accent1"/>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16" name="文本框 58"/>
          <p:cNvSpPr txBox="1"/>
          <p:nvPr>
            <p:custDataLst>
              <p:tags r:id="rId3"/>
            </p:custDataLst>
          </p:nvPr>
        </p:nvSpPr>
        <p:spPr>
          <a:xfrm>
            <a:off x="1446530" y="1973755"/>
            <a:ext cx="734666" cy="637094"/>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solidFill>
                  <a:schemeClr val="lt1">
                    <a:lumMod val="100000"/>
                  </a:schemeClr>
                </a:solidFill>
                <a:latin typeface="+mn-ea"/>
              </a:rPr>
              <a:t>01</a:t>
            </a:r>
          </a:p>
        </p:txBody>
      </p:sp>
      <p:sp>
        <p:nvSpPr>
          <p:cNvPr id="23" name="Freeform 10"/>
          <p:cNvSpPr/>
          <p:nvPr>
            <p:custDataLst>
              <p:tags r:id="rId4"/>
            </p:custDataLst>
          </p:nvPr>
        </p:nvSpPr>
        <p:spPr bwMode="auto">
          <a:xfrm>
            <a:off x="4056338" y="1671279"/>
            <a:ext cx="1179475" cy="1316695"/>
          </a:xfrm>
          <a:custGeom>
            <a:avLst/>
            <a:gdLst>
              <a:gd name="T0" fmla="*/ 21 w 518"/>
              <a:gd name="T1" fmla="*/ 145 h 578"/>
              <a:gd name="T2" fmla="*/ 5 w 518"/>
              <a:gd name="T3" fmla="*/ 421 h 578"/>
              <a:gd name="T4" fmla="*/ 180 w 518"/>
              <a:gd name="T5" fmla="*/ 537 h 578"/>
              <a:gd name="T6" fmla="*/ 428 w 518"/>
              <a:gd name="T7" fmla="*/ 412 h 578"/>
              <a:gd name="T8" fmla="*/ 440 w 518"/>
              <a:gd name="T9" fmla="*/ 203 h 578"/>
              <a:gd name="T10" fmla="*/ 209 w 518"/>
              <a:gd name="T11" fmla="*/ 51 h 578"/>
              <a:gd name="T12" fmla="*/ 21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1" y="145"/>
                </a:moveTo>
                <a:cubicBezTo>
                  <a:pt x="5" y="421"/>
                  <a:pt x="5" y="421"/>
                  <a:pt x="5" y="421"/>
                </a:cubicBezTo>
                <a:cubicBezTo>
                  <a:pt x="0" y="514"/>
                  <a:pt x="97" y="578"/>
                  <a:pt x="180" y="537"/>
                </a:cubicBezTo>
                <a:cubicBezTo>
                  <a:pt x="428" y="412"/>
                  <a:pt x="428" y="412"/>
                  <a:pt x="428" y="412"/>
                </a:cubicBezTo>
                <a:cubicBezTo>
                  <a:pt x="511" y="371"/>
                  <a:pt x="518" y="254"/>
                  <a:pt x="440" y="203"/>
                </a:cubicBezTo>
                <a:cubicBezTo>
                  <a:pt x="209" y="51"/>
                  <a:pt x="209" y="51"/>
                  <a:pt x="209" y="51"/>
                </a:cubicBezTo>
                <a:cubicBezTo>
                  <a:pt x="131" y="0"/>
                  <a:pt x="27" y="52"/>
                  <a:pt x="21" y="145"/>
                </a:cubicBezTo>
                <a:close/>
              </a:path>
            </a:pathLst>
          </a:custGeom>
          <a:gradFill>
            <a:gsLst>
              <a:gs pos="0">
                <a:schemeClr val="accent1">
                  <a:lumMod val="5000"/>
                  <a:lumOff val="95000"/>
                  <a:alpha val="30000"/>
                </a:schemeClr>
              </a:gs>
              <a:gs pos="100000">
                <a:schemeClr val="accent2"/>
              </a:gs>
            </a:gsLst>
            <a:lin ang="5400000" scaled="0"/>
          </a:gra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24" name="Freeform 11"/>
          <p:cNvSpPr/>
          <p:nvPr>
            <p:custDataLst>
              <p:tags r:id="rId5"/>
            </p:custDataLst>
          </p:nvPr>
        </p:nvSpPr>
        <p:spPr bwMode="auto">
          <a:xfrm>
            <a:off x="4192961" y="1596931"/>
            <a:ext cx="1181017" cy="1316695"/>
          </a:xfrm>
          <a:custGeom>
            <a:avLst/>
            <a:gdLst>
              <a:gd name="T0" fmla="*/ 22 w 518"/>
              <a:gd name="T1" fmla="*/ 145 h 578"/>
              <a:gd name="T2" fmla="*/ 6 w 518"/>
              <a:gd name="T3" fmla="*/ 421 h 578"/>
              <a:gd name="T4" fmla="*/ 181 w 518"/>
              <a:gd name="T5" fmla="*/ 536 h 578"/>
              <a:gd name="T6" fmla="*/ 428 w 518"/>
              <a:gd name="T7" fmla="*/ 412 h 578"/>
              <a:gd name="T8" fmla="*/ 440 w 518"/>
              <a:gd name="T9" fmla="*/ 203 h 578"/>
              <a:gd name="T10" fmla="*/ 209 w 518"/>
              <a:gd name="T11" fmla="*/ 51 h 578"/>
              <a:gd name="T12" fmla="*/ 22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2" y="145"/>
                </a:moveTo>
                <a:cubicBezTo>
                  <a:pt x="6" y="421"/>
                  <a:pt x="6" y="421"/>
                  <a:pt x="6" y="421"/>
                </a:cubicBezTo>
                <a:cubicBezTo>
                  <a:pt x="0" y="514"/>
                  <a:pt x="98" y="578"/>
                  <a:pt x="181" y="536"/>
                </a:cubicBezTo>
                <a:cubicBezTo>
                  <a:pt x="428" y="412"/>
                  <a:pt x="428" y="412"/>
                  <a:pt x="428" y="412"/>
                </a:cubicBezTo>
                <a:cubicBezTo>
                  <a:pt x="512" y="370"/>
                  <a:pt x="518" y="254"/>
                  <a:pt x="440" y="203"/>
                </a:cubicBezTo>
                <a:cubicBezTo>
                  <a:pt x="209" y="51"/>
                  <a:pt x="209" y="51"/>
                  <a:pt x="209" y="51"/>
                </a:cubicBezTo>
                <a:cubicBezTo>
                  <a:pt x="131" y="0"/>
                  <a:pt x="27" y="52"/>
                  <a:pt x="22" y="145"/>
                </a:cubicBezTo>
                <a:close/>
              </a:path>
            </a:pathLst>
          </a:custGeom>
          <a:solidFill>
            <a:schemeClr val="accent2"/>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22" name="文本框 58"/>
          <p:cNvSpPr txBox="1"/>
          <p:nvPr>
            <p:custDataLst>
              <p:tags r:id="rId6"/>
            </p:custDataLst>
          </p:nvPr>
        </p:nvSpPr>
        <p:spPr>
          <a:xfrm>
            <a:off x="4348011" y="1973755"/>
            <a:ext cx="734666" cy="637094"/>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solidFill>
                  <a:schemeClr val="lt1">
                    <a:lumMod val="100000"/>
                  </a:schemeClr>
                </a:solidFill>
                <a:latin typeface="+mn-ea"/>
              </a:rPr>
              <a:t>02</a:t>
            </a:r>
          </a:p>
        </p:txBody>
      </p:sp>
      <p:sp>
        <p:nvSpPr>
          <p:cNvPr id="30" name="Freeform 10"/>
          <p:cNvSpPr/>
          <p:nvPr>
            <p:custDataLst>
              <p:tags r:id="rId7"/>
            </p:custDataLst>
          </p:nvPr>
        </p:nvSpPr>
        <p:spPr bwMode="auto">
          <a:xfrm>
            <a:off x="6959090" y="1671279"/>
            <a:ext cx="1179475" cy="1316695"/>
          </a:xfrm>
          <a:custGeom>
            <a:avLst/>
            <a:gdLst>
              <a:gd name="T0" fmla="*/ 21 w 518"/>
              <a:gd name="T1" fmla="*/ 145 h 578"/>
              <a:gd name="T2" fmla="*/ 5 w 518"/>
              <a:gd name="T3" fmla="*/ 421 h 578"/>
              <a:gd name="T4" fmla="*/ 180 w 518"/>
              <a:gd name="T5" fmla="*/ 537 h 578"/>
              <a:gd name="T6" fmla="*/ 428 w 518"/>
              <a:gd name="T7" fmla="*/ 412 h 578"/>
              <a:gd name="T8" fmla="*/ 440 w 518"/>
              <a:gd name="T9" fmla="*/ 203 h 578"/>
              <a:gd name="T10" fmla="*/ 209 w 518"/>
              <a:gd name="T11" fmla="*/ 51 h 578"/>
              <a:gd name="T12" fmla="*/ 21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1" y="145"/>
                </a:moveTo>
                <a:cubicBezTo>
                  <a:pt x="5" y="421"/>
                  <a:pt x="5" y="421"/>
                  <a:pt x="5" y="421"/>
                </a:cubicBezTo>
                <a:cubicBezTo>
                  <a:pt x="0" y="514"/>
                  <a:pt x="97" y="578"/>
                  <a:pt x="180" y="537"/>
                </a:cubicBezTo>
                <a:cubicBezTo>
                  <a:pt x="428" y="412"/>
                  <a:pt x="428" y="412"/>
                  <a:pt x="428" y="412"/>
                </a:cubicBezTo>
                <a:cubicBezTo>
                  <a:pt x="511" y="371"/>
                  <a:pt x="518" y="254"/>
                  <a:pt x="440" y="203"/>
                </a:cubicBezTo>
                <a:cubicBezTo>
                  <a:pt x="209" y="51"/>
                  <a:pt x="209" y="51"/>
                  <a:pt x="209" y="51"/>
                </a:cubicBezTo>
                <a:cubicBezTo>
                  <a:pt x="131" y="0"/>
                  <a:pt x="27" y="52"/>
                  <a:pt x="21" y="145"/>
                </a:cubicBezTo>
                <a:close/>
              </a:path>
            </a:pathLst>
          </a:custGeom>
          <a:gradFill>
            <a:gsLst>
              <a:gs pos="0">
                <a:schemeClr val="accent1">
                  <a:lumMod val="5000"/>
                  <a:lumOff val="95000"/>
                  <a:alpha val="30000"/>
                </a:schemeClr>
              </a:gs>
              <a:gs pos="100000">
                <a:schemeClr val="accent3"/>
              </a:gs>
            </a:gsLst>
            <a:lin ang="5400000" scaled="0"/>
          </a:gra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31" name="Freeform 11"/>
          <p:cNvSpPr/>
          <p:nvPr>
            <p:custDataLst>
              <p:tags r:id="rId8"/>
            </p:custDataLst>
          </p:nvPr>
        </p:nvSpPr>
        <p:spPr bwMode="auto">
          <a:xfrm>
            <a:off x="7095713" y="1596931"/>
            <a:ext cx="1181017" cy="1316695"/>
          </a:xfrm>
          <a:custGeom>
            <a:avLst/>
            <a:gdLst>
              <a:gd name="T0" fmla="*/ 22 w 518"/>
              <a:gd name="T1" fmla="*/ 145 h 578"/>
              <a:gd name="T2" fmla="*/ 6 w 518"/>
              <a:gd name="T3" fmla="*/ 421 h 578"/>
              <a:gd name="T4" fmla="*/ 181 w 518"/>
              <a:gd name="T5" fmla="*/ 536 h 578"/>
              <a:gd name="T6" fmla="*/ 428 w 518"/>
              <a:gd name="T7" fmla="*/ 412 h 578"/>
              <a:gd name="T8" fmla="*/ 440 w 518"/>
              <a:gd name="T9" fmla="*/ 203 h 578"/>
              <a:gd name="T10" fmla="*/ 209 w 518"/>
              <a:gd name="T11" fmla="*/ 51 h 578"/>
              <a:gd name="T12" fmla="*/ 22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2" y="145"/>
                </a:moveTo>
                <a:cubicBezTo>
                  <a:pt x="6" y="421"/>
                  <a:pt x="6" y="421"/>
                  <a:pt x="6" y="421"/>
                </a:cubicBezTo>
                <a:cubicBezTo>
                  <a:pt x="0" y="514"/>
                  <a:pt x="98" y="578"/>
                  <a:pt x="181" y="536"/>
                </a:cubicBezTo>
                <a:cubicBezTo>
                  <a:pt x="428" y="412"/>
                  <a:pt x="428" y="412"/>
                  <a:pt x="428" y="412"/>
                </a:cubicBezTo>
                <a:cubicBezTo>
                  <a:pt x="512" y="370"/>
                  <a:pt x="518" y="254"/>
                  <a:pt x="440" y="203"/>
                </a:cubicBezTo>
                <a:cubicBezTo>
                  <a:pt x="209" y="51"/>
                  <a:pt x="209" y="51"/>
                  <a:pt x="209" y="51"/>
                </a:cubicBezTo>
                <a:cubicBezTo>
                  <a:pt x="131" y="0"/>
                  <a:pt x="27" y="52"/>
                  <a:pt x="22" y="145"/>
                </a:cubicBezTo>
                <a:close/>
              </a:path>
            </a:pathLst>
          </a:custGeom>
          <a:solidFill>
            <a:schemeClr val="accent3"/>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29" name="文本框 58"/>
          <p:cNvSpPr txBox="1"/>
          <p:nvPr>
            <p:custDataLst>
              <p:tags r:id="rId9"/>
            </p:custDataLst>
          </p:nvPr>
        </p:nvSpPr>
        <p:spPr>
          <a:xfrm>
            <a:off x="7250128" y="1973755"/>
            <a:ext cx="734666" cy="637094"/>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solidFill>
                  <a:schemeClr val="lt1">
                    <a:lumMod val="100000"/>
                  </a:schemeClr>
                </a:solidFill>
                <a:latin typeface="+mn-ea"/>
              </a:rPr>
              <a:t>03</a:t>
            </a:r>
          </a:p>
        </p:txBody>
      </p:sp>
      <p:sp>
        <p:nvSpPr>
          <p:cNvPr id="37" name="Freeform 10"/>
          <p:cNvSpPr/>
          <p:nvPr>
            <p:custDataLst>
              <p:tags r:id="rId10"/>
            </p:custDataLst>
          </p:nvPr>
        </p:nvSpPr>
        <p:spPr bwMode="auto">
          <a:xfrm>
            <a:off x="9861207" y="1671279"/>
            <a:ext cx="1179475" cy="1316695"/>
          </a:xfrm>
          <a:custGeom>
            <a:avLst/>
            <a:gdLst>
              <a:gd name="T0" fmla="*/ 21 w 518"/>
              <a:gd name="T1" fmla="*/ 145 h 578"/>
              <a:gd name="T2" fmla="*/ 5 w 518"/>
              <a:gd name="T3" fmla="*/ 421 h 578"/>
              <a:gd name="T4" fmla="*/ 180 w 518"/>
              <a:gd name="T5" fmla="*/ 537 h 578"/>
              <a:gd name="T6" fmla="*/ 428 w 518"/>
              <a:gd name="T7" fmla="*/ 412 h 578"/>
              <a:gd name="T8" fmla="*/ 440 w 518"/>
              <a:gd name="T9" fmla="*/ 203 h 578"/>
              <a:gd name="T10" fmla="*/ 209 w 518"/>
              <a:gd name="T11" fmla="*/ 51 h 578"/>
              <a:gd name="T12" fmla="*/ 21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1" y="145"/>
                </a:moveTo>
                <a:cubicBezTo>
                  <a:pt x="5" y="421"/>
                  <a:pt x="5" y="421"/>
                  <a:pt x="5" y="421"/>
                </a:cubicBezTo>
                <a:cubicBezTo>
                  <a:pt x="0" y="514"/>
                  <a:pt x="97" y="578"/>
                  <a:pt x="180" y="537"/>
                </a:cubicBezTo>
                <a:cubicBezTo>
                  <a:pt x="428" y="412"/>
                  <a:pt x="428" y="412"/>
                  <a:pt x="428" y="412"/>
                </a:cubicBezTo>
                <a:cubicBezTo>
                  <a:pt x="511" y="371"/>
                  <a:pt x="518" y="254"/>
                  <a:pt x="440" y="203"/>
                </a:cubicBezTo>
                <a:cubicBezTo>
                  <a:pt x="209" y="51"/>
                  <a:pt x="209" y="51"/>
                  <a:pt x="209" y="51"/>
                </a:cubicBezTo>
                <a:cubicBezTo>
                  <a:pt x="131" y="0"/>
                  <a:pt x="27" y="52"/>
                  <a:pt x="21" y="145"/>
                </a:cubicBezTo>
                <a:close/>
              </a:path>
            </a:pathLst>
          </a:custGeom>
          <a:gradFill>
            <a:gsLst>
              <a:gs pos="0">
                <a:schemeClr val="accent1">
                  <a:lumMod val="5000"/>
                  <a:lumOff val="95000"/>
                  <a:alpha val="30000"/>
                </a:schemeClr>
              </a:gs>
              <a:gs pos="100000">
                <a:schemeClr val="accent4"/>
              </a:gs>
            </a:gsLst>
            <a:lin ang="5400000" scaled="0"/>
          </a:gra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38" name="Freeform 11"/>
          <p:cNvSpPr/>
          <p:nvPr>
            <p:custDataLst>
              <p:tags r:id="rId11"/>
            </p:custDataLst>
          </p:nvPr>
        </p:nvSpPr>
        <p:spPr bwMode="auto">
          <a:xfrm>
            <a:off x="9997829" y="1596931"/>
            <a:ext cx="1181017" cy="1316695"/>
          </a:xfrm>
          <a:custGeom>
            <a:avLst/>
            <a:gdLst>
              <a:gd name="T0" fmla="*/ 22 w 518"/>
              <a:gd name="T1" fmla="*/ 145 h 578"/>
              <a:gd name="T2" fmla="*/ 6 w 518"/>
              <a:gd name="T3" fmla="*/ 421 h 578"/>
              <a:gd name="T4" fmla="*/ 181 w 518"/>
              <a:gd name="T5" fmla="*/ 536 h 578"/>
              <a:gd name="T6" fmla="*/ 428 w 518"/>
              <a:gd name="T7" fmla="*/ 412 h 578"/>
              <a:gd name="T8" fmla="*/ 440 w 518"/>
              <a:gd name="T9" fmla="*/ 203 h 578"/>
              <a:gd name="T10" fmla="*/ 209 w 518"/>
              <a:gd name="T11" fmla="*/ 51 h 578"/>
              <a:gd name="T12" fmla="*/ 22 w 518"/>
              <a:gd name="T13" fmla="*/ 145 h 578"/>
            </a:gdLst>
            <a:ahLst/>
            <a:cxnLst>
              <a:cxn ang="0">
                <a:pos x="T0" y="T1"/>
              </a:cxn>
              <a:cxn ang="0">
                <a:pos x="T2" y="T3"/>
              </a:cxn>
              <a:cxn ang="0">
                <a:pos x="T4" y="T5"/>
              </a:cxn>
              <a:cxn ang="0">
                <a:pos x="T6" y="T7"/>
              </a:cxn>
              <a:cxn ang="0">
                <a:pos x="T8" y="T9"/>
              </a:cxn>
              <a:cxn ang="0">
                <a:pos x="T10" y="T11"/>
              </a:cxn>
              <a:cxn ang="0">
                <a:pos x="T12" y="T13"/>
              </a:cxn>
            </a:cxnLst>
            <a:rect l="0" t="0" r="r" b="b"/>
            <a:pathLst>
              <a:path w="518" h="578">
                <a:moveTo>
                  <a:pt x="22" y="145"/>
                </a:moveTo>
                <a:cubicBezTo>
                  <a:pt x="6" y="421"/>
                  <a:pt x="6" y="421"/>
                  <a:pt x="6" y="421"/>
                </a:cubicBezTo>
                <a:cubicBezTo>
                  <a:pt x="0" y="514"/>
                  <a:pt x="98" y="578"/>
                  <a:pt x="181" y="536"/>
                </a:cubicBezTo>
                <a:cubicBezTo>
                  <a:pt x="428" y="412"/>
                  <a:pt x="428" y="412"/>
                  <a:pt x="428" y="412"/>
                </a:cubicBezTo>
                <a:cubicBezTo>
                  <a:pt x="512" y="370"/>
                  <a:pt x="518" y="254"/>
                  <a:pt x="440" y="203"/>
                </a:cubicBezTo>
                <a:cubicBezTo>
                  <a:pt x="209" y="51"/>
                  <a:pt x="209" y="51"/>
                  <a:pt x="209" y="51"/>
                </a:cubicBezTo>
                <a:cubicBezTo>
                  <a:pt x="131" y="0"/>
                  <a:pt x="27" y="52"/>
                  <a:pt x="22" y="145"/>
                </a:cubicBezTo>
                <a:close/>
              </a:path>
            </a:pathLst>
          </a:custGeom>
          <a:solidFill>
            <a:schemeClr val="accent4"/>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36" name="文本框 58"/>
          <p:cNvSpPr txBox="1"/>
          <p:nvPr>
            <p:custDataLst>
              <p:tags r:id="rId12"/>
            </p:custDataLst>
          </p:nvPr>
        </p:nvSpPr>
        <p:spPr>
          <a:xfrm>
            <a:off x="10152880" y="1973755"/>
            <a:ext cx="734666" cy="637094"/>
          </a:xfrm>
          <a:prstGeom prst="rect">
            <a:avLst/>
          </a:prstGeom>
          <a:noFill/>
        </p:spPr>
        <p:txBody>
          <a:bodyPr wrap="squar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spc="300" dirty="0">
                <a:solidFill>
                  <a:schemeClr val="lt1">
                    <a:lumMod val="100000"/>
                  </a:schemeClr>
                </a:solidFill>
                <a:latin typeface="+mn-ea"/>
              </a:rPr>
              <a:t>04</a:t>
            </a:r>
          </a:p>
        </p:txBody>
      </p:sp>
      <p:sp>
        <p:nvSpPr>
          <p:cNvPr id="6" name="文本框 60"/>
          <p:cNvSpPr txBox="1"/>
          <p:nvPr>
            <p:custDataLst>
              <p:tags r:id="rId13"/>
            </p:custDataLst>
          </p:nvPr>
        </p:nvSpPr>
        <p:spPr>
          <a:xfrm>
            <a:off x="654755" y="3446101"/>
            <a:ext cx="2207854" cy="2841532"/>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spc="150" dirty="0">
                <a:latin typeface="+mn-ea"/>
                <a:sym typeface="+mn-ea"/>
              </a:rPr>
              <a:t>早期设计流程：手工绘制电路图，人工检查电路错误</a:t>
            </a:r>
          </a:p>
        </p:txBody>
      </p:sp>
      <p:sp>
        <p:nvSpPr>
          <p:cNvPr id="4" name="文本框 60"/>
          <p:cNvSpPr txBox="1"/>
          <p:nvPr>
            <p:custDataLst>
              <p:tags r:id="rId14"/>
            </p:custDataLst>
          </p:nvPr>
        </p:nvSpPr>
        <p:spPr>
          <a:xfrm>
            <a:off x="3542256" y="3446101"/>
            <a:ext cx="2207854" cy="2841532"/>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spc="150" dirty="0">
                <a:latin typeface="+mn-ea"/>
                <a:sym typeface="+mn-ea"/>
              </a:rPr>
              <a:t>计算机辅助设计（CAD）：使用计算机辅助设计软件，提高设计效率</a:t>
            </a:r>
          </a:p>
        </p:txBody>
      </p:sp>
      <p:sp>
        <p:nvSpPr>
          <p:cNvPr id="5" name="文本框 60"/>
          <p:cNvSpPr txBox="1"/>
          <p:nvPr>
            <p:custDataLst>
              <p:tags r:id="rId15"/>
            </p:custDataLst>
          </p:nvPr>
        </p:nvSpPr>
        <p:spPr>
          <a:xfrm>
            <a:off x="6479323" y="3446101"/>
            <a:ext cx="2207854" cy="2841532"/>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spc="150" dirty="0">
                <a:latin typeface="+mn-ea"/>
                <a:sym typeface="+mn-ea"/>
              </a:rPr>
              <a:t>电子设计自动化（EDA）：使用EDA工具，实现从设计到制造的自动化</a:t>
            </a:r>
          </a:p>
        </p:txBody>
      </p:sp>
      <p:sp>
        <p:nvSpPr>
          <p:cNvPr id="7" name="文本框 60"/>
          <p:cNvSpPr txBox="1"/>
          <p:nvPr>
            <p:custDataLst>
              <p:tags r:id="rId16"/>
            </p:custDataLst>
          </p:nvPr>
        </p:nvSpPr>
        <p:spPr>
          <a:xfrm>
            <a:off x="9416389" y="3446101"/>
            <a:ext cx="2207854" cy="2841532"/>
          </a:xfrm>
          <a:prstGeom prst="rect">
            <a:avLst/>
          </a:prstGeom>
          <a:noFill/>
        </p:spPr>
        <p:txBody>
          <a:bodyPr wrap="square" r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spc="150" dirty="0">
                <a:latin typeface="+mn-ea"/>
                <a:sym typeface="+mn-ea"/>
              </a:rPr>
              <a:t>现代设计流程：基于IP复用的设计方法，提高设计质量和效率</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lstStyle/>
          <a:p>
            <a:r>
              <a:rPr lang="zh-CN" altLang="en-US"/>
              <a:t>PART TWO</a:t>
            </a:r>
          </a:p>
        </p:txBody>
      </p:sp>
      <p:sp>
        <p:nvSpPr>
          <p:cNvPr id="5" name="标题 4"/>
          <p:cNvSpPr>
            <a:spLocks noGrp="1"/>
          </p:cNvSpPr>
          <p:nvPr>
            <p:ph type="title" idx="1"/>
            <p:custDataLst>
              <p:tags r:id="rId3"/>
            </p:custDataLst>
          </p:nvPr>
        </p:nvSpPr>
        <p:spPr>
          <a:xfrm>
            <a:off x="5358130" y="3256280"/>
            <a:ext cx="6674485" cy="768350"/>
          </a:xfrm>
        </p:spPr>
        <p:txBody>
          <a:bodyPr/>
          <a:lstStyle/>
          <a:p>
            <a:r>
              <a:rPr lang="zh-CN" altLang="en-US"/>
              <a:t>集成电路的设计阶段</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需求分析</a:t>
            </a:r>
          </a:p>
        </p:txBody>
      </p:sp>
      <p:sp>
        <p:nvSpPr>
          <p:cNvPr id="4" name="剪去对角的矩形 3"/>
          <p:cNvSpPr/>
          <p:nvPr>
            <p:custDataLst>
              <p:tags r:id="rId2"/>
            </p:custDataLst>
          </p:nvPr>
        </p:nvSpPr>
        <p:spPr>
          <a:xfrm>
            <a:off x="665482" y="1921556"/>
            <a:ext cx="725001" cy="704639"/>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19" name="文本框 18"/>
          <p:cNvSpPr txBox="1"/>
          <p:nvPr>
            <p:custDataLst>
              <p:tags r:id="rId3"/>
            </p:custDataLst>
          </p:nvPr>
        </p:nvSpPr>
        <p:spPr>
          <a:xfrm>
            <a:off x="664847" y="1939970"/>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01</a:t>
            </a:r>
          </a:p>
        </p:txBody>
      </p:sp>
      <p:sp>
        <p:nvSpPr>
          <p:cNvPr id="15" name="矩形 14"/>
          <p:cNvSpPr/>
          <p:nvPr>
            <p:custDataLst>
              <p:tags r:id="rId4"/>
            </p:custDataLst>
          </p:nvPr>
        </p:nvSpPr>
        <p:spPr>
          <a:xfrm>
            <a:off x="1478260" y="1581204"/>
            <a:ext cx="4437667" cy="138600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16" name="文本框 15"/>
          <p:cNvSpPr txBox="1"/>
          <p:nvPr>
            <p:custDataLst>
              <p:tags r:id="rId5"/>
            </p:custDataLst>
          </p:nvPr>
        </p:nvSpPr>
        <p:spPr>
          <a:xfrm>
            <a:off x="1609702" y="1618034"/>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确定设计目标和要求</a:t>
            </a:r>
          </a:p>
        </p:txBody>
      </p:sp>
      <p:sp>
        <p:nvSpPr>
          <p:cNvPr id="45" name="剪去对角的矩形 44"/>
          <p:cNvSpPr/>
          <p:nvPr>
            <p:custDataLst>
              <p:tags r:id="rId6"/>
            </p:custDataLst>
          </p:nvPr>
        </p:nvSpPr>
        <p:spPr>
          <a:xfrm>
            <a:off x="6369537" y="3583942"/>
            <a:ext cx="725001" cy="703912"/>
          </a:xfrm>
          <a:prstGeom prst="snip2Diag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48" name="文本框 47"/>
          <p:cNvSpPr txBox="1"/>
          <p:nvPr>
            <p:custDataLst>
              <p:tags r:id="rId7"/>
            </p:custDataLst>
          </p:nvPr>
        </p:nvSpPr>
        <p:spPr>
          <a:xfrm>
            <a:off x="6368267" y="3602356"/>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05</a:t>
            </a:r>
          </a:p>
        </p:txBody>
      </p:sp>
      <p:sp>
        <p:nvSpPr>
          <p:cNvPr id="46" name="矩形 45"/>
          <p:cNvSpPr/>
          <p:nvPr>
            <p:custDataLst>
              <p:tags r:id="rId8"/>
            </p:custDataLst>
          </p:nvPr>
        </p:nvSpPr>
        <p:spPr>
          <a:xfrm>
            <a:off x="7181680" y="3244226"/>
            <a:ext cx="4437667" cy="1384069"/>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47" name="文本框 46"/>
          <p:cNvSpPr txBox="1"/>
          <p:nvPr>
            <p:custDataLst>
              <p:tags r:id="rId9"/>
            </p:custDataLst>
          </p:nvPr>
        </p:nvSpPr>
        <p:spPr>
          <a:xfrm>
            <a:off x="7302962" y="3279785"/>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评估设计风险和成本</a:t>
            </a:r>
          </a:p>
        </p:txBody>
      </p:sp>
      <p:sp>
        <p:nvSpPr>
          <p:cNvPr id="49" name="剪去对角的矩形 48"/>
          <p:cNvSpPr/>
          <p:nvPr>
            <p:custDataLst>
              <p:tags r:id="rId10"/>
            </p:custDataLst>
          </p:nvPr>
        </p:nvSpPr>
        <p:spPr>
          <a:xfrm>
            <a:off x="661037" y="5276807"/>
            <a:ext cx="725001" cy="704639"/>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52" name="文本框 51"/>
          <p:cNvSpPr txBox="1"/>
          <p:nvPr>
            <p:custDataLst>
              <p:tags r:id="rId11"/>
            </p:custDataLst>
          </p:nvPr>
        </p:nvSpPr>
        <p:spPr>
          <a:xfrm>
            <a:off x="659767" y="5295222"/>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03</a:t>
            </a:r>
          </a:p>
        </p:txBody>
      </p:sp>
      <p:sp>
        <p:nvSpPr>
          <p:cNvPr id="50" name="矩形 49"/>
          <p:cNvSpPr/>
          <p:nvPr>
            <p:custDataLst>
              <p:tags r:id="rId12"/>
            </p:custDataLst>
          </p:nvPr>
        </p:nvSpPr>
        <p:spPr>
          <a:xfrm>
            <a:off x="1473180" y="4936456"/>
            <a:ext cx="4437667" cy="1386004"/>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51" name="文本框 50"/>
          <p:cNvSpPr txBox="1"/>
          <p:nvPr>
            <p:custDataLst>
              <p:tags r:id="rId13"/>
            </p:custDataLst>
          </p:nvPr>
        </p:nvSpPr>
        <p:spPr>
          <a:xfrm>
            <a:off x="1595097" y="4972650"/>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确定设计约束和限制条件</a:t>
            </a:r>
          </a:p>
        </p:txBody>
      </p:sp>
      <p:sp>
        <p:nvSpPr>
          <p:cNvPr id="53" name="剪去对角的矩形 52"/>
          <p:cNvSpPr/>
          <p:nvPr>
            <p:custDataLst>
              <p:tags r:id="rId14"/>
            </p:custDataLst>
          </p:nvPr>
        </p:nvSpPr>
        <p:spPr>
          <a:xfrm>
            <a:off x="661037" y="3604261"/>
            <a:ext cx="725001" cy="703912"/>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56" name="文本框 55"/>
          <p:cNvSpPr txBox="1"/>
          <p:nvPr>
            <p:custDataLst>
              <p:tags r:id="rId15"/>
            </p:custDataLst>
          </p:nvPr>
        </p:nvSpPr>
        <p:spPr>
          <a:xfrm>
            <a:off x="659767" y="3622676"/>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02</a:t>
            </a:r>
          </a:p>
        </p:txBody>
      </p:sp>
      <p:sp>
        <p:nvSpPr>
          <p:cNvPr id="54" name="矩形 53"/>
          <p:cNvSpPr/>
          <p:nvPr>
            <p:custDataLst>
              <p:tags r:id="rId16"/>
            </p:custDataLst>
          </p:nvPr>
        </p:nvSpPr>
        <p:spPr>
          <a:xfrm>
            <a:off x="1473180" y="3264545"/>
            <a:ext cx="4437667" cy="1384069"/>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55" name="文本框 54"/>
          <p:cNvSpPr txBox="1"/>
          <p:nvPr>
            <p:custDataLst>
              <p:tags r:id="rId17"/>
            </p:custDataLst>
          </p:nvPr>
        </p:nvSpPr>
        <p:spPr>
          <a:xfrm>
            <a:off x="1595097" y="3299469"/>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分析系统功能和性能需求</a:t>
            </a:r>
          </a:p>
        </p:txBody>
      </p:sp>
      <p:sp>
        <p:nvSpPr>
          <p:cNvPr id="57" name="剪去对角的矩形 56"/>
          <p:cNvSpPr/>
          <p:nvPr>
            <p:custDataLst>
              <p:tags r:id="rId18"/>
            </p:custDataLst>
          </p:nvPr>
        </p:nvSpPr>
        <p:spPr>
          <a:xfrm>
            <a:off x="6369537" y="1903776"/>
            <a:ext cx="725001" cy="703912"/>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60" name="文本框 59"/>
          <p:cNvSpPr txBox="1"/>
          <p:nvPr>
            <p:custDataLst>
              <p:tags r:id="rId19"/>
            </p:custDataLst>
          </p:nvPr>
        </p:nvSpPr>
        <p:spPr>
          <a:xfrm>
            <a:off x="6368267" y="1920921"/>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04</a:t>
            </a:r>
          </a:p>
        </p:txBody>
      </p:sp>
      <p:sp>
        <p:nvSpPr>
          <p:cNvPr id="58" name="矩形 57"/>
          <p:cNvSpPr/>
          <p:nvPr>
            <p:custDataLst>
              <p:tags r:id="rId20"/>
            </p:custDataLst>
          </p:nvPr>
        </p:nvSpPr>
        <p:spPr>
          <a:xfrm>
            <a:off x="7181680" y="1562790"/>
            <a:ext cx="4437667" cy="138406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59" name="文本框 58"/>
          <p:cNvSpPr txBox="1"/>
          <p:nvPr>
            <p:custDataLst>
              <p:tags r:id="rId21"/>
            </p:custDataLst>
          </p:nvPr>
        </p:nvSpPr>
        <p:spPr>
          <a:xfrm>
            <a:off x="7302962" y="1598349"/>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制定设计方案和实现方法</a:t>
            </a:r>
          </a:p>
        </p:txBody>
      </p:sp>
      <p:sp>
        <p:nvSpPr>
          <p:cNvPr id="10" name="矩形 9"/>
          <p:cNvSpPr/>
          <p:nvPr>
            <p:custDataLst>
              <p:tags r:id="rId22"/>
            </p:custDataLst>
          </p:nvPr>
        </p:nvSpPr>
        <p:spPr>
          <a:xfrm>
            <a:off x="7181680" y="4916772"/>
            <a:ext cx="4437667" cy="1384069"/>
          </a:xfrm>
          <a:prstGeom prst="rect">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tx1"/>
              </a:solidFill>
              <a:latin typeface="+mn-ea"/>
            </a:endParaRPr>
          </a:p>
        </p:txBody>
      </p:sp>
      <p:sp>
        <p:nvSpPr>
          <p:cNvPr id="11" name="文本框 10"/>
          <p:cNvSpPr txBox="1"/>
          <p:nvPr>
            <p:custDataLst>
              <p:tags r:id="rId23"/>
            </p:custDataLst>
          </p:nvPr>
        </p:nvSpPr>
        <p:spPr>
          <a:xfrm>
            <a:off x="7302962" y="4952331"/>
            <a:ext cx="4153361" cy="1320187"/>
          </a:xfrm>
          <a:prstGeom prst="rect">
            <a:avLst/>
          </a:prstGeom>
          <a:noFill/>
        </p:spPr>
        <p:txBody>
          <a:bodyPr wrap="square" rtlCol="0" anchor="ctr" anchorCtr="0">
            <a:normAutofit/>
          </a:bodyPr>
          <a:lstStyle/>
          <a:p>
            <a:pPr lvl="0" algn="l">
              <a:lnSpc>
                <a:spcPct val="120000"/>
              </a:lnSpc>
              <a:spcBef>
                <a:spcPts val="0"/>
              </a:spcBef>
              <a:spcAft>
                <a:spcPts val="0"/>
              </a:spcAft>
              <a:buClrTx/>
              <a:buSzTx/>
              <a:buFontTx/>
            </a:pPr>
            <a:r>
              <a:rPr lang="zh-CN" altLang="en-US" sz="2400" spc="100" dirty="0">
                <a:solidFill>
                  <a:schemeClr val="tx1">
                    <a:lumMod val="75000"/>
                    <a:lumOff val="25000"/>
                  </a:schemeClr>
                </a:solidFill>
                <a:latin typeface="+mn-ea"/>
                <a:sym typeface="+mn-ea"/>
              </a:rPr>
              <a:t>编写需求文档和设计规范</a:t>
            </a:r>
          </a:p>
        </p:txBody>
      </p:sp>
      <p:sp>
        <p:nvSpPr>
          <p:cNvPr id="9" name="剪去对角的矩形 8"/>
          <p:cNvSpPr/>
          <p:nvPr>
            <p:custDataLst>
              <p:tags r:id="rId24"/>
            </p:custDataLst>
          </p:nvPr>
        </p:nvSpPr>
        <p:spPr>
          <a:xfrm>
            <a:off x="6369537" y="5257123"/>
            <a:ext cx="725001" cy="703912"/>
          </a:xfrm>
          <a:prstGeom prst="snip2Diag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a:latin typeface="+mn-ea"/>
            </a:endParaRPr>
          </a:p>
        </p:txBody>
      </p:sp>
      <p:sp>
        <p:nvSpPr>
          <p:cNvPr id="12" name="文本框 11"/>
          <p:cNvSpPr txBox="1"/>
          <p:nvPr>
            <p:custDataLst>
              <p:tags r:id="rId25"/>
            </p:custDataLst>
          </p:nvPr>
        </p:nvSpPr>
        <p:spPr>
          <a:xfrm>
            <a:off x="6368267" y="5275537"/>
            <a:ext cx="727183" cy="668280"/>
          </a:xfrm>
          <a:prstGeom prst="rect">
            <a:avLst/>
          </a:prstGeom>
          <a:noFill/>
        </p:spPr>
        <p:txBody>
          <a:bodyPr vert="horz" wrap="square" lIns="91440" tIns="45720" rIns="91440" bIns="45720" rtlCol="0" anchor="t" anchorCtr="0">
            <a:normAutofit/>
          </a:bodyPr>
          <a:lstStyle/>
          <a:p>
            <a:pPr algn="ctr" fontAlgn="auto">
              <a:lnSpc>
                <a:spcPct val="130000"/>
              </a:lnSpc>
            </a:pPr>
            <a:r>
              <a:rPr lang="en-US" altLang="zh-CN" sz="3200" b="1" spc="150" dirty="0">
                <a:solidFill>
                  <a:srgbClr val="FFFFFF"/>
                </a:solidFill>
                <a:uFillTx/>
                <a:latin typeface="+mn-ea"/>
                <a:cs typeface="+mj-lt"/>
              </a:rPr>
              <a:t>06</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lstStyle/>
          <a:p>
            <a:r>
              <a:rPr lang="zh-CN" altLang="en-US"/>
              <a:t>架构设计</a:t>
            </a:r>
          </a:p>
        </p:txBody>
      </p:sp>
      <p:sp>
        <p:nvSpPr>
          <p:cNvPr id="29" name="任意多边形 28"/>
          <p:cNvSpPr/>
          <p:nvPr>
            <p:custDataLst>
              <p:tags r:id="rId1"/>
            </p:custDataLst>
          </p:nvPr>
        </p:nvSpPr>
        <p:spPr>
          <a:xfrm>
            <a:off x="1793609" y="3290377"/>
            <a:ext cx="364282" cy="169697"/>
          </a:xfrm>
          <a:custGeom>
            <a:avLst/>
            <a:gdLst>
              <a:gd name="connsiteX0" fmla="*/ 277212 w 344998"/>
              <a:gd name="connsiteY0" fmla="*/ 0 h 160502"/>
              <a:gd name="connsiteX1" fmla="*/ 344998 w 344998"/>
              <a:gd name="connsiteY1" fmla="*/ 0 h 160502"/>
              <a:gd name="connsiteX2" fmla="*/ 264747 w 344998"/>
              <a:gd name="connsiteY2" fmla="*/ 160502 h 160502"/>
              <a:gd name="connsiteX3" fmla="*/ 256658 w 344998"/>
              <a:gd name="connsiteY3" fmla="*/ 155048 h 160502"/>
              <a:gd name="connsiteX4" fmla="*/ 204912 w 344998"/>
              <a:gd name="connsiteY4" fmla="*/ 144601 h 160502"/>
              <a:gd name="connsiteX5" fmla="*/ 0 w 344998"/>
              <a:gd name="connsiteY5" fmla="*/ 0 h 160502"/>
              <a:gd name="connsiteX6" fmla="*/ 67786 w 344998"/>
              <a:gd name="connsiteY6" fmla="*/ 0 h 160502"/>
              <a:gd name="connsiteX7" fmla="*/ 140086 w 344998"/>
              <a:gd name="connsiteY7" fmla="*/ 144601 h 160502"/>
              <a:gd name="connsiteX8" fmla="*/ 88340 w 344998"/>
              <a:gd name="connsiteY8" fmla="*/ 155048 h 160502"/>
              <a:gd name="connsiteX9" fmla="*/ 80251 w 344998"/>
              <a:gd name="connsiteY9" fmla="*/ 160501 h 1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998" h="160502">
                <a:moveTo>
                  <a:pt x="277212" y="0"/>
                </a:moveTo>
                <a:lnTo>
                  <a:pt x="344998" y="0"/>
                </a:lnTo>
                <a:lnTo>
                  <a:pt x="264747" y="160502"/>
                </a:lnTo>
                <a:lnTo>
                  <a:pt x="256658" y="155048"/>
                </a:lnTo>
                <a:lnTo>
                  <a:pt x="204912" y="144601"/>
                </a:lnTo>
                <a:close/>
                <a:moveTo>
                  <a:pt x="0" y="0"/>
                </a:moveTo>
                <a:lnTo>
                  <a:pt x="67786" y="0"/>
                </a:lnTo>
                <a:lnTo>
                  <a:pt x="140086" y="144601"/>
                </a:lnTo>
                <a:lnTo>
                  <a:pt x="88340" y="155048"/>
                </a:lnTo>
                <a:lnTo>
                  <a:pt x="80251" y="1605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40000"/>
              </a:lnSpc>
            </a:pPr>
            <a:endParaRPr lang="zh-CN" altLang="en-US">
              <a:solidFill>
                <a:schemeClr val="lt1"/>
              </a:solidFill>
              <a:latin typeface="Microsoft YaHei" panose="020B0503020204020204" charset="-122"/>
              <a:ea typeface="Microsoft YaHei" panose="020B0503020204020204" charset="-122"/>
            </a:endParaRPr>
          </a:p>
        </p:txBody>
      </p:sp>
      <p:sp>
        <p:nvSpPr>
          <p:cNvPr id="27" name="任意多边形 26"/>
          <p:cNvSpPr/>
          <p:nvPr>
            <p:custDataLst>
              <p:tags r:id="rId2"/>
            </p:custDataLst>
          </p:nvPr>
        </p:nvSpPr>
        <p:spPr>
          <a:xfrm>
            <a:off x="1747602" y="3435939"/>
            <a:ext cx="457050" cy="457050"/>
          </a:xfrm>
          <a:custGeom>
            <a:avLst/>
            <a:gdLst>
              <a:gd name="connsiteX0" fmla="*/ 234259 w 468518"/>
              <a:gd name="connsiteY0" fmla="*/ 35545 h 468518"/>
              <a:gd name="connsiteX1" fmla="*/ 432973 w 468518"/>
              <a:gd name="connsiteY1" fmla="*/ 234259 h 468518"/>
              <a:gd name="connsiteX2" fmla="*/ 234259 w 468518"/>
              <a:gd name="connsiteY2" fmla="*/ 432973 h 468518"/>
              <a:gd name="connsiteX3" fmla="*/ 35545 w 468518"/>
              <a:gd name="connsiteY3" fmla="*/ 234259 h 468518"/>
              <a:gd name="connsiteX4" fmla="*/ 234259 w 468518"/>
              <a:gd name="connsiteY4" fmla="*/ 35545 h 468518"/>
              <a:gd name="connsiteX5" fmla="*/ 234259 w 468518"/>
              <a:gd name="connsiteY5" fmla="*/ 17341 h 468518"/>
              <a:gd name="connsiteX6" fmla="*/ 17341 w 468518"/>
              <a:gd name="connsiteY6" fmla="*/ 234259 h 468518"/>
              <a:gd name="connsiteX7" fmla="*/ 234259 w 468518"/>
              <a:gd name="connsiteY7" fmla="*/ 451177 h 468518"/>
              <a:gd name="connsiteX8" fmla="*/ 451177 w 468518"/>
              <a:gd name="connsiteY8" fmla="*/ 234259 h 468518"/>
              <a:gd name="connsiteX9" fmla="*/ 234259 w 468518"/>
              <a:gd name="connsiteY9" fmla="*/ 17341 h 468518"/>
              <a:gd name="connsiteX10" fmla="*/ 234259 w 468518"/>
              <a:gd name="connsiteY10" fmla="*/ 0 h 468518"/>
              <a:gd name="connsiteX11" fmla="*/ 468518 w 468518"/>
              <a:gd name="connsiteY11" fmla="*/ 234259 h 468518"/>
              <a:gd name="connsiteX12" fmla="*/ 234259 w 468518"/>
              <a:gd name="connsiteY12" fmla="*/ 468518 h 468518"/>
              <a:gd name="connsiteX13" fmla="*/ 0 w 468518"/>
              <a:gd name="connsiteY13" fmla="*/ 234259 h 468518"/>
              <a:gd name="connsiteX14" fmla="*/ 234259 w 468518"/>
              <a:gd name="connsiteY14" fmla="*/ 0 h 46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8518" h="468518">
                <a:moveTo>
                  <a:pt x="234259" y="35545"/>
                </a:moveTo>
                <a:cubicBezTo>
                  <a:pt x="344006" y="35545"/>
                  <a:pt x="432973" y="124512"/>
                  <a:pt x="432973" y="234259"/>
                </a:cubicBezTo>
                <a:cubicBezTo>
                  <a:pt x="432973" y="344006"/>
                  <a:pt x="344006" y="432973"/>
                  <a:pt x="234259" y="432973"/>
                </a:cubicBezTo>
                <a:cubicBezTo>
                  <a:pt x="124512" y="432973"/>
                  <a:pt x="35545" y="344006"/>
                  <a:pt x="35545" y="234259"/>
                </a:cubicBezTo>
                <a:cubicBezTo>
                  <a:pt x="35545" y="124512"/>
                  <a:pt x="124512" y="35545"/>
                  <a:pt x="234259" y="35545"/>
                </a:cubicBezTo>
                <a:close/>
                <a:moveTo>
                  <a:pt x="234259" y="17341"/>
                </a:moveTo>
                <a:cubicBezTo>
                  <a:pt x="114458" y="17341"/>
                  <a:pt x="17341" y="114458"/>
                  <a:pt x="17341" y="234259"/>
                </a:cubicBezTo>
                <a:cubicBezTo>
                  <a:pt x="17341" y="354060"/>
                  <a:pt x="114458" y="451177"/>
                  <a:pt x="234259" y="451177"/>
                </a:cubicBezTo>
                <a:cubicBezTo>
                  <a:pt x="354060" y="451177"/>
                  <a:pt x="451177" y="354060"/>
                  <a:pt x="451177" y="234259"/>
                </a:cubicBezTo>
                <a:cubicBezTo>
                  <a:pt x="451177" y="114458"/>
                  <a:pt x="354060" y="17341"/>
                  <a:pt x="234259" y="17341"/>
                </a:cubicBezTo>
                <a:close/>
                <a:moveTo>
                  <a:pt x="234259" y="0"/>
                </a:moveTo>
                <a:cubicBezTo>
                  <a:pt x="363637" y="0"/>
                  <a:pt x="468518" y="104881"/>
                  <a:pt x="468518" y="234259"/>
                </a:cubicBezTo>
                <a:cubicBezTo>
                  <a:pt x="468518" y="363637"/>
                  <a:pt x="363637" y="468518"/>
                  <a:pt x="234259" y="468518"/>
                </a:cubicBezTo>
                <a:cubicBezTo>
                  <a:pt x="104881" y="468518"/>
                  <a:pt x="0" y="363637"/>
                  <a:pt x="0" y="234259"/>
                </a:cubicBezTo>
                <a:cubicBezTo>
                  <a:pt x="0" y="104881"/>
                  <a:pt x="104881" y="0"/>
                  <a:pt x="234259"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en-US" altLang="zh-CN" dirty="0">
                <a:solidFill>
                  <a:schemeClr val="lt1">
                    <a:lumMod val="100000"/>
                  </a:schemeClr>
                </a:solidFill>
                <a:latin typeface="+mj-lt"/>
                <a:ea typeface="+mj-lt"/>
              </a:rPr>
              <a:t>1</a:t>
            </a:r>
          </a:p>
        </p:txBody>
      </p:sp>
      <p:sp>
        <p:nvSpPr>
          <p:cNvPr id="50" name="任意多边形 49"/>
          <p:cNvSpPr/>
          <p:nvPr>
            <p:custDataLst>
              <p:tags r:id="rId3"/>
            </p:custDataLst>
          </p:nvPr>
        </p:nvSpPr>
        <p:spPr>
          <a:xfrm>
            <a:off x="5956837" y="3290377"/>
            <a:ext cx="364282" cy="169697"/>
          </a:xfrm>
          <a:custGeom>
            <a:avLst/>
            <a:gdLst>
              <a:gd name="connsiteX0" fmla="*/ 277212 w 344998"/>
              <a:gd name="connsiteY0" fmla="*/ 0 h 160502"/>
              <a:gd name="connsiteX1" fmla="*/ 344998 w 344998"/>
              <a:gd name="connsiteY1" fmla="*/ 0 h 160502"/>
              <a:gd name="connsiteX2" fmla="*/ 264747 w 344998"/>
              <a:gd name="connsiteY2" fmla="*/ 160502 h 160502"/>
              <a:gd name="connsiteX3" fmla="*/ 256658 w 344998"/>
              <a:gd name="connsiteY3" fmla="*/ 155048 h 160502"/>
              <a:gd name="connsiteX4" fmla="*/ 204912 w 344998"/>
              <a:gd name="connsiteY4" fmla="*/ 144601 h 160502"/>
              <a:gd name="connsiteX5" fmla="*/ 0 w 344998"/>
              <a:gd name="connsiteY5" fmla="*/ 0 h 160502"/>
              <a:gd name="connsiteX6" fmla="*/ 67786 w 344998"/>
              <a:gd name="connsiteY6" fmla="*/ 0 h 160502"/>
              <a:gd name="connsiteX7" fmla="*/ 140086 w 344998"/>
              <a:gd name="connsiteY7" fmla="*/ 144601 h 160502"/>
              <a:gd name="connsiteX8" fmla="*/ 88340 w 344998"/>
              <a:gd name="connsiteY8" fmla="*/ 155048 h 160502"/>
              <a:gd name="connsiteX9" fmla="*/ 80251 w 344998"/>
              <a:gd name="connsiteY9" fmla="*/ 160501 h 1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998" h="160502">
                <a:moveTo>
                  <a:pt x="277212" y="0"/>
                </a:moveTo>
                <a:lnTo>
                  <a:pt x="344998" y="0"/>
                </a:lnTo>
                <a:lnTo>
                  <a:pt x="264747" y="160502"/>
                </a:lnTo>
                <a:lnTo>
                  <a:pt x="256658" y="155048"/>
                </a:lnTo>
                <a:lnTo>
                  <a:pt x="204912" y="144601"/>
                </a:lnTo>
                <a:close/>
                <a:moveTo>
                  <a:pt x="0" y="0"/>
                </a:moveTo>
                <a:lnTo>
                  <a:pt x="67786" y="0"/>
                </a:lnTo>
                <a:lnTo>
                  <a:pt x="140086" y="144601"/>
                </a:lnTo>
                <a:lnTo>
                  <a:pt x="88340" y="155048"/>
                </a:lnTo>
                <a:lnTo>
                  <a:pt x="80251" y="1605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40000"/>
              </a:lnSpc>
            </a:pPr>
            <a:endParaRPr lang="zh-CN" altLang="en-US">
              <a:solidFill>
                <a:schemeClr val="lt1"/>
              </a:solidFill>
              <a:latin typeface="Microsoft YaHei" panose="020B0503020204020204" charset="-122"/>
              <a:ea typeface="Microsoft YaHei" panose="020B0503020204020204" charset="-122"/>
            </a:endParaRPr>
          </a:p>
        </p:txBody>
      </p:sp>
      <p:sp>
        <p:nvSpPr>
          <p:cNvPr id="51" name="任意多边形 50"/>
          <p:cNvSpPr/>
          <p:nvPr>
            <p:custDataLst>
              <p:tags r:id="rId4"/>
            </p:custDataLst>
          </p:nvPr>
        </p:nvSpPr>
        <p:spPr>
          <a:xfrm>
            <a:off x="5910830" y="3435939"/>
            <a:ext cx="457050" cy="457050"/>
          </a:xfrm>
          <a:custGeom>
            <a:avLst/>
            <a:gdLst>
              <a:gd name="connsiteX0" fmla="*/ 234259 w 468518"/>
              <a:gd name="connsiteY0" fmla="*/ 35545 h 468518"/>
              <a:gd name="connsiteX1" fmla="*/ 432973 w 468518"/>
              <a:gd name="connsiteY1" fmla="*/ 234259 h 468518"/>
              <a:gd name="connsiteX2" fmla="*/ 234259 w 468518"/>
              <a:gd name="connsiteY2" fmla="*/ 432973 h 468518"/>
              <a:gd name="connsiteX3" fmla="*/ 35545 w 468518"/>
              <a:gd name="connsiteY3" fmla="*/ 234259 h 468518"/>
              <a:gd name="connsiteX4" fmla="*/ 234259 w 468518"/>
              <a:gd name="connsiteY4" fmla="*/ 35545 h 468518"/>
              <a:gd name="connsiteX5" fmla="*/ 234259 w 468518"/>
              <a:gd name="connsiteY5" fmla="*/ 17341 h 468518"/>
              <a:gd name="connsiteX6" fmla="*/ 17341 w 468518"/>
              <a:gd name="connsiteY6" fmla="*/ 234259 h 468518"/>
              <a:gd name="connsiteX7" fmla="*/ 234259 w 468518"/>
              <a:gd name="connsiteY7" fmla="*/ 451177 h 468518"/>
              <a:gd name="connsiteX8" fmla="*/ 451177 w 468518"/>
              <a:gd name="connsiteY8" fmla="*/ 234259 h 468518"/>
              <a:gd name="connsiteX9" fmla="*/ 234259 w 468518"/>
              <a:gd name="connsiteY9" fmla="*/ 17341 h 468518"/>
              <a:gd name="connsiteX10" fmla="*/ 234259 w 468518"/>
              <a:gd name="connsiteY10" fmla="*/ 0 h 468518"/>
              <a:gd name="connsiteX11" fmla="*/ 468518 w 468518"/>
              <a:gd name="connsiteY11" fmla="*/ 234259 h 468518"/>
              <a:gd name="connsiteX12" fmla="*/ 234259 w 468518"/>
              <a:gd name="connsiteY12" fmla="*/ 468518 h 468518"/>
              <a:gd name="connsiteX13" fmla="*/ 0 w 468518"/>
              <a:gd name="connsiteY13" fmla="*/ 234259 h 468518"/>
              <a:gd name="connsiteX14" fmla="*/ 234259 w 468518"/>
              <a:gd name="connsiteY14" fmla="*/ 0 h 46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8518" h="468518">
                <a:moveTo>
                  <a:pt x="234259" y="35545"/>
                </a:moveTo>
                <a:cubicBezTo>
                  <a:pt x="344006" y="35545"/>
                  <a:pt x="432973" y="124512"/>
                  <a:pt x="432973" y="234259"/>
                </a:cubicBezTo>
                <a:cubicBezTo>
                  <a:pt x="432973" y="344006"/>
                  <a:pt x="344006" y="432973"/>
                  <a:pt x="234259" y="432973"/>
                </a:cubicBezTo>
                <a:cubicBezTo>
                  <a:pt x="124512" y="432973"/>
                  <a:pt x="35545" y="344006"/>
                  <a:pt x="35545" y="234259"/>
                </a:cubicBezTo>
                <a:cubicBezTo>
                  <a:pt x="35545" y="124512"/>
                  <a:pt x="124512" y="35545"/>
                  <a:pt x="234259" y="35545"/>
                </a:cubicBezTo>
                <a:close/>
                <a:moveTo>
                  <a:pt x="234259" y="17341"/>
                </a:moveTo>
                <a:cubicBezTo>
                  <a:pt x="114458" y="17341"/>
                  <a:pt x="17341" y="114458"/>
                  <a:pt x="17341" y="234259"/>
                </a:cubicBezTo>
                <a:cubicBezTo>
                  <a:pt x="17341" y="354060"/>
                  <a:pt x="114458" y="451177"/>
                  <a:pt x="234259" y="451177"/>
                </a:cubicBezTo>
                <a:cubicBezTo>
                  <a:pt x="354060" y="451177"/>
                  <a:pt x="451177" y="354060"/>
                  <a:pt x="451177" y="234259"/>
                </a:cubicBezTo>
                <a:cubicBezTo>
                  <a:pt x="451177" y="114458"/>
                  <a:pt x="354060" y="17341"/>
                  <a:pt x="234259" y="17341"/>
                </a:cubicBezTo>
                <a:close/>
                <a:moveTo>
                  <a:pt x="234259" y="0"/>
                </a:moveTo>
                <a:cubicBezTo>
                  <a:pt x="363637" y="0"/>
                  <a:pt x="468518" y="104881"/>
                  <a:pt x="468518" y="234259"/>
                </a:cubicBezTo>
                <a:cubicBezTo>
                  <a:pt x="468518" y="363637"/>
                  <a:pt x="363637" y="468518"/>
                  <a:pt x="234259" y="468518"/>
                </a:cubicBezTo>
                <a:cubicBezTo>
                  <a:pt x="104881" y="468518"/>
                  <a:pt x="0" y="363637"/>
                  <a:pt x="0" y="234259"/>
                </a:cubicBezTo>
                <a:cubicBezTo>
                  <a:pt x="0" y="104881"/>
                  <a:pt x="104881" y="0"/>
                  <a:pt x="234259"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en-US" altLang="zh-CN" dirty="0">
                <a:solidFill>
                  <a:schemeClr val="lt1">
                    <a:lumMod val="100000"/>
                  </a:schemeClr>
                </a:solidFill>
                <a:latin typeface="+mj-lt"/>
                <a:ea typeface="+mj-lt"/>
              </a:rPr>
              <a:t>2</a:t>
            </a:r>
          </a:p>
        </p:txBody>
      </p:sp>
      <p:sp>
        <p:nvSpPr>
          <p:cNvPr id="46" name="任意多边形 45"/>
          <p:cNvSpPr/>
          <p:nvPr>
            <p:custDataLst>
              <p:tags r:id="rId5"/>
            </p:custDataLst>
          </p:nvPr>
        </p:nvSpPr>
        <p:spPr>
          <a:xfrm>
            <a:off x="3875223" y="5651048"/>
            <a:ext cx="364282" cy="169697"/>
          </a:xfrm>
          <a:custGeom>
            <a:avLst/>
            <a:gdLst>
              <a:gd name="connsiteX0" fmla="*/ 277212 w 344998"/>
              <a:gd name="connsiteY0" fmla="*/ 0 h 160502"/>
              <a:gd name="connsiteX1" fmla="*/ 344998 w 344998"/>
              <a:gd name="connsiteY1" fmla="*/ 0 h 160502"/>
              <a:gd name="connsiteX2" fmla="*/ 264747 w 344998"/>
              <a:gd name="connsiteY2" fmla="*/ 160502 h 160502"/>
              <a:gd name="connsiteX3" fmla="*/ 256658 w 344998"/>
              <a:gd name="connsiteY3" fmla="*/ 155048 h 160502"/>
              <a:gd name="connsiteX4" fmla="*/ 204912 w 344998"/>
              <a:gd name="connsiteY4" fmla="*/ 144601 h 160502"/>
              <a:gd name="connsiteX5" fmla="*/ 0 w 344998"/>
              <a:gd name="connsiteY5" fmla="*/ 0 h 160502"/>
              <a:gd name="connsiteX6" fmla="*/ 67786 w 344998"/>
              <a:gd name="connsiteY6" fmla="*/ 0 h 160502"/>
              <a:gd name="connsiteX7" fmla="*/ 140086 w 344998"/>
              <a:gd name="connsiteY7" fmla="*/ 144601 h 160502"/>
              <a:gd name="connsiteX8" fmla="*/ 88340 w 344998"/>
              <a:gd name="connsiteY8" fmla="*/ 155048 h 160502"/>
              <a:gd name="connsiteX9" fmla="*/ 80251 w 344998"/>
              <a:gd name="connsiteY9" fmla="*/ 160501 h 1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998" h="160502">
                <a:moveTo>
                  <a:pt x="277212" y="0"/>
                </a:moveTo>
                <a:lnTo>
                  <a:pt x="344998" y="0"/>
                </a:lnTo>
                <a:lnTo>
                  <a:pt x="264747" y="160502"/>
                </a:lnTo>
                <a:lnTo>
                  <a:pt x="256658" y="155048"/>
                </a:lnTo>
                <a:lnTo>
                  <a:pt x="204912" y="144601"/>
                </a:lnTo>
                <a:close/>
                <a:moveTo>
                  <a:pt x="0" y="0"/>
                </a:moveTo>
                <a:lnTo>
                  <a:pt x="67786" y="0"/>
                </a:lnTo>
                <a:lnTo>
                  <a:pt x="140086" y="144601"/>
                </a:lnTo>
                <a:lnTo>
                  <a:pt x="88340" y="155048"/>
                </a:lnTo>
                <a:lnTo>
                  <a:pt x="80251" y="1605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40000"/>
              </a:lnSpc>
            </a:pPr>
            <a:endParaRPr lang="zh-CN" altLang="en-US">
              <a:solidFill>
                <a:schemeClr val="lt1"/>
              </a:solidFill>
              <a:latin typeface="Microsoft YaHei" panose="020B0503020204020204" charset="-122"/>
              <a:ea typeface="Microsoft YaHei" panose="020B0503020204020204" charset="-122"/>
            </a:endParaRPr>
          </a:p>
        </p:txBody>
      </p:sp>
      <p:sp>
        <p:nvSpPr>
          <p:cNvPr id="47" name="任意多边形 46"/>
          <p:cNvSpPr/>
          <p:nvPr>
            <p:custDataLst>
              <p:tags r:id="rId6"/>
            </p:custDataLst>
          </p:nvPr>
        </p:nvSpPr>
        <p:spPr>
          <a:xfrm>
            <a:off x="3829216" y="5796610"/>
            <a:ext cx="457050" cy="457050"/>
          </a:xfrm>
          <a:custGeom>
            <a:avLst/>
            <a:gdLst>
              <a:gd name="connsiteX0" fmla="*/ 234259 w 468518"/>
              <a:gd name="connsiteY0" fmla="*/ 35545 h 468518"/>
              <a:gd name="connsiteX1" fmla="*/ 432973 w 468518"/>
              <a:gd name="connsiteY1" fmla="*/ 234259 h 468518"/>
              <a:gd name="connsiteX2" fmla="*/ 234259 w 468518"/>
              <a:gd name="connsiteY2" fmla="*/ 432973 h 468518"/>
              <a:gd name="connsiteX3" fmla="*/ 35545 w 468518"/>
              <a:gd name="connsiteY3" fmla="*/ 234259 h 468518"/>
              <a:gd name="connsiteX4" fmla="*/ 234259 w 468518"/>
              <a:gd name="connsiteY4" fmla="*/ 35545 h 468518"/>
              <a:gd name="connsiteX5" fmla="*/ 234259 w 468518"/>
              <a:gd name="connsiteY5" fmla="*/ 17341 h 468518"/>
              <a:gd name="connsiteX6" fmla="*/ 17341 w 468518"/>
              <a:gd name="connsiteY6" fmla="*/ 234259 h 468518"/>
              <a:gd name="connsiteX7" fmla="*/ 234259 w 468518"/>
              <a:gd name="connsiteY7" fmla="*/ 451177 h 468518"/>
              <a:gd name="connsiteX8" fmla="*/ 451177 w 468518"/>
              <a:gd name="connsiteY8" fmla="*/ 234259 h 468518"/>
              <a:gd name="connsiteX9" fmla="*/ 234259 w 468518"/>
              <a:gd name="connsiteY9" fmla="*/ 17341 h 468518"/>
              <a:gd name="connsiteX10" fmla="*/ 234259 w 468518"/>
              <a:gd name="connsiteY10" fmla="*/ 0 h 468518"/>
              <a:gd name="connsiteX11" fmla="*/ 468518 w 468518"/>
              <a:gd name="connsiteY11" fmla="*/ 234259 h 468518"/>
              <a:gd name="connsiteX12" fmla="*/ 234259 w 468518"/>
              <a:gd name="connsiteY12" fmla="*/ 468518 h 468518"/>
              <a:gd name="connsiteX13" fmla="*/ 0 w 468518"/>
              <a:gd name="connsiteY13" fmla="*/ 234259 h 468518"/>
              <a:gd name="connsiteX14" fmla="*/ 234259 w 468518"/>
              <a:gd name="connsiteY14" fmla="*/ 0 h 46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8518" h="468518">
                <a:moveTo>
                  <a:pt x="234259" y="35545"/>
                </a:moveTo>
                <a:cubicBezTo>
                  <a:pt x="344006" y="35545"/>
                  <a:pt x="432973" y="124512"/>
                  <a:pt x="432973" y="234259"/>
                </a:cubicBezTo>
                <a:cubicBezTo>
                  <a:pt x="432973" y="344006"/>
                  <a:pt x="344006" y="432973"/>
                  <a:pt x="234259" y="432973"/>
                </a:cubicBezTo>
                <a:cubicBezTo>
                  <a:pt x="124512" y="432973"/>
                  <a:pt x="35545" y="344006"/>
                  <a:pt x="35545" y="234259"/>
                </a:cubicBezTo>
                <a:cubicBezTo>
                  <a:pt x="35545" y="124512"/>
                  <a:pt x="124512" y="35545"/>
                  <a:pt x="234259" y="35545"/>
                </a:cubicBezTo>
                <a:close/>
                <a:moveTo>
                  <a:pt x="234259" y="17341"/>
                </a:moveTo>
                <a:cubicBezTo>
                  <a:pt x="114458" y="17341"/>
                  <a:pt x="17341" y="114458"/>
                  <a:pt x="17341" y="234259"/>
                </a:cubicBezTo>
                <a:cubicBezTo>
                  <a:pt x="17341" y="354060"/>
                  <a:pt x="114458" y="451177"/>
                  <a:pt x="234259" y="451177"/>
                </a:cubicBezTo>
                <a:cubicBezTo>
                  <a:pt x="354060" y="451177"/>
                  <a:pt x="451177" y="354060"/>
                  <a:pt x="451177" y="234259"/>
                </a:cubicBezTo>
                <a:cubicBezTo>
                  <a:pt x="451177" y="114458"/>
                  <a:pt x="354060" y="17341"/>
                  <a:pt x="234259" y="17341"/>
                </a:cubicBezTo>
                <a:close/>
                <a:moveTo>
                  <a:pt x="234259" y="0"/>
                </a:moveTo>
                <a:cubicBezTo>
                  <a:pt x="363637" y="0"/>
                  <a:pt x="468518" y="104881"/>
                  <a:pt x="468518" y="234259"/>
                </a:cubicBezTo>
                <a:cubicBezTo>
                  <a:pt x="468518" y="363637"/>
                  <a:pt x="363637" y="468518"/>
                  <a:pt x="234259" y="468518"/>
                </a:cubicBezTo>
                <a:cubicBezTo>
                  <a:pt x="104881" y="468518"/>
                  <a:pt x="0" y="363637"/>
                  <a:pt x="0" y="234259"/>
                </a:cubicBezTo>
                <a:cubicBezTo>
                  <a:pt x="0" y="104881"/>
                  <a:pt x="104881" y="0"/>
                  <a:pt x="234259"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en-US" altLang="zh-CN" dirty="0">
                <a:solidFill>
                  <a:schemeClr val="lt1">
                    <a:lumMod val="100000"/>
                  </a:schemeClr>
                </a:solidFill>
                <a:latin typeface="+mj-lt"/>
                <a:ea typeface="+mj-lt"/>
              </a:rPr>
              <a:t>4</a:t>
            </a:r>
          </a:p>
        </p:txBody>
      </p:sp>
      <p:sp>
        <p:nvSpPr>
          <p:cNvPr id="54" name="任意多边形 53"/>
          <p:cNvSpPr/>
          <p:nvPr>
            <p:custDataLst>
              <p:tags r:id="rId7"/>
            </p:custDataLst>
          </p:nvPr>
        </p:nvSpPr>
        <p:spPr>
          <a:xfrm>
            <a:off x="8038451" y="5651048"/>
            <a:ext cx="364282" cy="169697"/>
          </a:xfrm>
          <a:custGeom>
            <a:avLst/>
            <a:gdLst>
              <a:gd name="connsiteX0" fmla="*/ 277212 w 344998"/>
              <a:gd name="connsiteY0" fmla="*/ 0 h 160502"/>
              <a:gd name="connsiteX1" fmla="*/ 344998 w 344998"/>
              <a:gd name="connsiteY1" fmla="*/ 0 h 160502"/>
              <a:gd name="connsiteX2" fmla="*/ 264747 w 344998"/>
              <a:gd name="connsiteY2" fmla="*/ 160502 h 160502"/>
              <a:gd name="connsiteX3" fmla="*/ 256658 w 344998"/>
              <a:gd name="connsiteY3" fmla="*/ 155048 h 160502"/>
              <a:gd name="connsiteX4" fmla="*/ 204912 w 344998"/>
              <a:gd name="connsiteY4" fmla="*/ 144601 h 160502"/>
              <a:gd name="connsiteX5" fmla="*/ 0 w 344998"/>
              <a:gd name="connsiteY5" fmla="*/ 0 h 160502"/>
              <a:gd name="connsiteX6" fmla="*/ 67786 w 344998"/>
              <a:gd name="connsiteY6" fmla="*/ 0 h 160502"/>
              <a:gd name="connsiteX7" fmla="*/ 140086 w 344998"/>
              <a:gd name="connsiteY7" fmla="*/ 144601 h 160502"/>
              <a:gd name="connsiteX8" fmla="*/ 88340 w 344998"/>
              <a:gd name="connsiteY8" fmla="*/ 155048 h 160502"/>
              <a:gd name="connsiteX9" fmla="*/ 80251 w 344998"/>
              <a:gd name="connsiteY9" fmla="*/ 160501 h 1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998" h="160502">
                <a:moveTo>
                  <a:pt x="277212" y="0"/>
                </a:moveTo>
                <a:lnTo>
                  <a:pt x="344998" y="0"/>
                </a:lnTo>
                <a:lnTo>
                  <a:pt x="264747" y="160502"/>
                </a:lnTo>
                <a:lnTo>
                  <a:pt x="256658" y="155048"/>
                </a:lnTo>
                <a:lnTo>
                  <a:pt x="204912" y="144601"/>
                </a:lnTo>
                <a:close/>
                <a:moveTo>
                  <a:pt x="0" y="0"/>
                </a:moveTo>
                <a:lnTo>
                  <a:pt x="67786" y="0"/>
                </a:lnTo>
                <a:lnTo>
                  <a:pt x="140086" y="144601"/>
                </a:lnTo>
                <a:lnTo>
                  <a:pt x="88340" y="155048"/>
                </a:lnTo>
                <a:lnTo>
                  <a:pt x="80251" y="1605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40000"/>
              </a:lnSpc>
            </a:pPr>
            <a:endParaRPr lang="zh-CN" altLang="en-US">
              <a:solidFill>
                <a:schemeClr val="lt1"/>
              </a:solidFill>
              <a:latin typeface="Microsoft YaHei" panose="020B0503020204020204" charset="-122"/>
              <a:ea typeface="Microsoft YaHei" panose="020B0503020204020204" charset="-122"/>
            </a:endParaRPr>
          </a:p>
        </p:txBody>
      </p:sp>
      <p:sp>
        <p:nvSpPr>
          <p:cNvPr id="55" name="任意多边形 54"/>
          <p:cNvSpPr/>
          <p:nvPr>
            <p:custDataLst>
              <p:tags r:id="rId8"/>
            </p:custDataLst>
          </p:nvPr>
        </p:nvSpPr>
        <p:spPr>
          <a:xfrm>
            <a:off x="7992444" y="5796610"/>
            <a:ext cx="457050" cy="457050"/>
          </a:xfrm>
          <a:custGeom>
            <a:avLst/>
            <a:gdLst>
              <a:gd name="connsiteX0" fmla="*/ 234259 w 468518"/>
              <a:gd name="connsiteY0" fmla="*/ 35545 h 468518"/>
              <a:gd name="connsiteX1" fmla="*/ 432973 w 468518"/>
              <a:gd name="connsiteY1" fmla="*/ 234259 h 468518"/>
              <a:gd name="connsiteX2" fmla="*/ 234259 w 468518"/>
              <a:gd name="connsiteY2" fmla="*/ 432973 h 468518"/>
              <a:gd name="connsiteX3" fmla="*/ 35545 w 468518"/>
              <a:gd name="connsiteY3" fmla="*/ 234259 h 468518"/>
              <a:gd name="connsiteX4" fmla="*/ 234259 w 468518"/>
              <a:gd name="connsiteY4" fmla="*/ 35545 h 468518"/>
              <a:gd name="connsiteX5" fmla="*/ 234259 w 468518"/>
              <a:gd name="connsiteY5" fmla="*/ 17341 h 468518"/>
              <a:gd name="connsiteX6" fmla="*/ 17341 w 468518"/>
              <a:gd name="connsiteY6" fmla="*/ 234259 h 468518"/>
              <a:gd name="connsiteX7" fmla="*/ 234259 w 468518"/>
              <a:gd name="connsiteY7" fmla="*/ 451177 h 468518"/>
              <a:gd name="connsiteX8" fmla="*/ 451177 w 468518"/>
              <a:gd name="connsiteY8" fmla="*/ 234259 h 468518"/>
              <a:gd name="connsiteX9" fmla="*/ 234259 w 468518"/>
              <a:gd name="connsiteY9" fmla="*/ 17341 h 468518"/>
              <a:gd name="connsiteX10" fmla="*/ 234259 w 468518"/>
              <a:gd name="connsiteY10" fmla="*/ 0 h 468518"/>
              <a:gd name="connsiteX11" fmla="*/ 468518 w 468518"/>
              <a:gd name="connsiteY11" fmla="*/ 234259 h 468518"/>
              <a:gd name="connsiteX12" fmla="*/ 234259 w 468518"/>
              <a:gd name="connsiteY12" fmla="*/ 468518 h 468518"/>
              <a:gd name="connsiteX13" fmla="*/ 0 w 468518"/>
              <a:gd name="connsiteY13" fmla="*/ 234259 h 468518"/>
              <a:gd name="connsiteX14" fmla="*/ 234259 w 468518"/>
              <a:gd name="connsiteY14" fmla="*/ 0 h 46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8518" h="468518">
                <a:moveTo>
                  <a:pt x="234259" y="35545"/>
                </a:moveTo>
                <a:cubicBezTo>
                  <a:pt x="344006" y="35545"/>
                  <a:pt x="432973" y="124512"/>
                  <a:pt x="432973" y="234259"/>
                </a:cubicBezTo>
                <a:cubicBezTo>
                  <a:pt x="432973" y="344006"/>
                  <a:pt x="344006" y="432973"/>
                  <a:pt x="234259" y="432973"/>
                </a:cubicBezTo>
                <a:cubicBezTo>
                  <a:pt x="124512" y="432973"/>
                  <a:pt x="35545" y="344006"/>
                  <a:pt x="35545" y="234259"/>
                </a:cubicBezTo>
                <a:cubicBezTo>
                  <a:pt x="35545" y="124512"/>
                  <a:pt x="124512" y="35545"/>
                  <a:pt x="234259" y="35545"/>
                </a:cubicBezTo>
                <a:close/>
                <a:moveTo>
                  <a:pt x="234259" y="17341"/>
                </a:moveTo>
                <a:cubicBezTo>
                  <a:pt x="114458" y="17341"/>
                  <a:pt x="17341" y="114458"/>
                  <a:pt x="17341" y="234259"/>
                </a:cubicBezTo>
                <a:cubicBezTo>
                  <a:pt x="17341" y="354060"/>
                  <a:pt x="114458" y="451177"/>
                  <a:pt x="234259" y="451177"/>
                </a:cubicBezTo>
                <a:cubicBezTo>
                  <a:pt x="354060" y="451177"/>
                  <a:pt x="451177" y="354060"/>
                  <a:pt x="451177" y="234259"/>
                </a:cubicBezTo>
                <a:cubicBezTo>
                  <a:pt x="451177" y="114458"/>
                  <a:pt x="354060" y="17341"/>
                  <a:pt x="234259" y="17341"/>
                </a:cubicBezTo>
                <a:close/>
                <a:moveTo>
                  <a:pt x="234259" y="0"/>
                </a:moveTo>
                <a:cubicBezTo>
                  <a:pt x="363637" y="0"/>
                  <a:pt x="468518" y="104881"/>
                  <a:pt x="468518" y="234259"/>
                </a:cubicBezTo>
                <a:cubicBezTo>
                  <a:pt x="468518" y="363637"/>
                  <a:pt x="363637" y="468518"/>
                  <a:pt x="234259" y="468518"/>
                </a:cubicBezTo>
                <a:cubicBezTo>
                  <a:pt x="104881" y="468518"/>
                  <a:pt x="0" y="363637"/>
                  <a:pt x="0" y="234259"/>
                </a:cubicBezTo>
                <a:cubicBezTo>
                  <a:pt x="0" y="104881"/>
                  <a:pt x="104881" y="0"/>
                  <a:pt x="234259"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en-US" altLang="zh-CN" dirty="0">
                <a:solidFill>
                  <a:schemeClr val="lt1">
                    <a:lumMod val="100000"/>
                  </a:schemeClr>
                </a:solidFill>
                <a:latin typeface="+mj-lt"/>
                <a:ea typeface="+mj-lt"/>
              </a:rPr>
              <a:t>5</a:t>
            </a:r>
          </a:p>
        </p:txBody>
      </p:sp>
      <p:sp>
        <p:nvSpPr>
          <p:cNvPr id="58" name="任意多边形 57"/>
          <p:cNvSpPr/>
          <p:nvPr>
            <p:custDataLst>
              <p:tags r:id="rId9"/>
            </p:custDataLst>
          </p:nvPr>
        </p:nvSpPr>
        <p:spPr>
          <a:xfrm>
            <a:off x="10120065" y="3290377"/>
            <a:ext cx="364282" cy="169697"/>
          </a:xfrm>
          <a:custGeom>
            <a:avLst/>
            <a:gdLst>
              <a:gd name="connsiteX0" fmla="*/ 277212 w 344998"/>
              <a:gd name="connsiteY0" fmla="*/ 0 h 160502"/>
              <a:gd name="connsiteX1" fmla="*/ 344998 w 344998"/>
              <a:gd name="connsiteY1" fmla="*/ 0 h 160502"/>
              <a:gd name="connsiteX2" fmla="*/ 264747 w 344998"/>
              <a:gd name="connsiteY2" fmla="*/ 160502 h 160502"/>
              <a:gd name="connsiteX3" fmla="*/ 256658 w 344998"/>
              <a:gd name="connsiteY3" fmla="*/ 155048 h 160502"/>
              <a:gd name="connsiteX4" fmla="*/ 204912 w 344998"/>
              <a:gd name="connsiteY4" fmla="*/ 144601 h 160502"/>
              <a:gd name="connsiteX5" fmla="*/ 0 w 344998"/>
              <a:gd name="connsiteY5" fmla="*/ 0 h 160502"/>
              <a:gd name="connsiteX6" fmla="*/ 67786 w 344998"/>
              <a:gd name="connsiteY6" fmla="*/ 0 h 160502"/>
              <a:gd name="connsiteX7" fmla="*/ 140086 w 344998"/>
              <a:gd name="connsiteY7" fmla="*/ 144601 h 160502"/>
              <a:gd name="connsiteX8" fmla="*/ 88340 w 344998"/>
              <a:gd name="connsiteY8" fmla="*/ 155048 h 160502"/>
              <a:gd name="connsiteX9" fmla="*/ 80251 w 344998"/>
              <a:gd name="connsiteY9" fmla="*/ 160501 h 1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998" h="160502">
                <a:moveTo>
                  <a:pt x="277212" y="0"/>
                </a:moveTo>
                <a:lnTo>
                  <a:pt x="344998" y="0"/>
                </a:lnTo>
                <a:lnTo>
                  <a:pt x="264747" y="160502"/>
                </a:lnTo>
                <a:lnTo>
                  <a:pt x="256658" y="155048"/>
                </a:lnTo>
                <a:lnTo>
                  <a:pt x="204912" y="144601"/>
                </a:lnTo>
                <a:close/>
                <a:moveTo>
                  <a:pt x="0" y="0"/>
                </a:moveTo>
                <a:lnTo>
                  <a:pt x="67786" y="0"/>
                </a:lnTo>
                <a:lnTo>
                  <a:pt x="140086" y="144601"/>
                </a:lnTo>
                <a:lnTo>
                  <a:pt x="88340" y="155048"/>
                </a:lnTo>
                <a:lnTo>
                  <a:pt x="80251" y="1605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lnSpc>
                <a:spcPct val="140000"/>
              </a:lnSpc>
            </a:pPr>
            <a:endParaRPr lang="zh-CN" altLang="en-US">
              <a:solidFill>
                <a:schemeClr val="lt1"/>
              </a:solidFill>
              <a:latin typeface="Microsoft YaHei" panose="020B0503020204020204" charset="-122"/>
              <a:ea typeface="Microsoft YaHei" panose="020B0503020204020204" charset="-122"/>
            </a:endParaRPr>
          </a:p>
        </p:txBody>
      </p:sp>
      <p:sp>
        <p:nvSpPr>
          <p:cNvPr id="59" name="任意多边形 58"/>
          <p:cNvSpPr/>
          <p:nvPr>
            <p:custDataLst>
              <p:tags r:id="rId10"/>
            </p:custDataLst>
          </p:nvPr>
        </p:nvSpPr>
        <p:spPr>
          <a:xfrm>
            <a:off x="10074058" y="3435939"/>
            <a:ext cx="457050" cy="457050"/>
          </a:xfrm>
          <a:custGeom>
            <a:avLst/>
            <a:gdLst>
              <a:gd name="connsiteX0" fmla="*/ 234259 w 468518"/>
              <a:gd name="connsiteY0" fmla="*/ 35545 h 468518"/>
              <a:gd name="connsiteX1" fmla="*/ 432973 w 468518"/>
              <a:gd name="connsiteY1" fmla="*/ 234259 h 468518"/>
              <a:gd name="connsiteX2" fmla="*/ 234259 w 468518"/>
              <a:gd name="connsiteY2" fmla="*/ 432973 h 468518"/>
              <a:gd name="connsiteX3" fmla="*/ 35545 w 468518"/>
              <a:gd name="connsiteY3" fmla="*/ 234259 h 468518"/>
              <a:gd name="connsiteX4" fmla="*/ 234259 w 468518"/>
              <a:gd name="connsiteY4" fmla="*/ 35545 h 468518"/>
              <a:gd name="connsiteX5" fmla="*/ 234259 w 468518"/>
              <a:gd name="connsiteY5" fmla="*/ 17341 h 468518"/>
              <a:gd name="connsiteX6" fmla="*/ 17341 w 468518"/>
              <a:gd name="connsiteY6" fmla="*/ 234259 h 468518"/>
              <a:gd name="connsiteX7" fmla="*/ 234259 w 468518"/>
              <a:gd name="connsiteY7" fmla="*/ 451177 h 468518"/>
              <a:gd name="connsiteX8" fmla="*/ 451177 w 468518"/>
              <a:gd name="connsiteY8" fmla="*/ 234259 h 468518"/>
              <a:gd name="connsiteX9" fmla="*/ 234259 w 468518"/>
              <a:gd name="connsiteY9" fmla="*/ 17341 h 468518"/>
              <a:gd name="connsiteX10" fmla="*/ 234259 w 468518"/>
              <a:gd name="connsiteY10" fmla="*/ 0 h 468518"/>
              <a:gd name="connsiteX11" fmla="*/ 468518 w 468518"/>
              <a:gd name="connsiteY11" fmla="*/ 234259 h 468518"/>
              <a:gd name="connsiteX12" fmla="*/ 234259 w 468518"/>
              <a:gd name="connsiteY12" fmla="*/ 468518 h 468518"/>
              <a:gd name="connsiteX13" fmla="*/ 0 w 468518"/>
              <a:gd name="connsiteY13" fmla="*/ 234259 h 468518"/>
              <a:gd name="connsiteX14" fmla="*/ 234259 w 468518"/>
              <a:gd name="connsiteY14" fmla="*/ 0 h 46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8518" h="468518">
                <a:moveTo>
                  <a:pt x="234259" y="35545"/>
                </a:moveTo>
                <a:cubicBezTo>
                  <a:pt x="344006" y="35545"/>
                  <a:pt x="432973" y="124512"/>
                  <a:pt x="432973" y="234259"/>
                </a:cubicBezTo>
                <a:cubicBezTo>
                  <a:pt x="432973" y="344006"/>
                  <a:pt x="344006" y="432973"/>
                  <a:pt x="234259" y="432973"/>
                </a:cubicBezTo>
                <a:cubicBezTo>
                  <a:pt x="124512" y="432973"/>
                  <a:pt x="35545" y="344006"/>
                  <a:pt x="35545" y="234259"/>
                </a:cubicBezTo>
                <a:cubicBezTo>
                  <a:pt x="35545" y="124512"/>
                  <a:pt x="124512" y="35545"/>
                  <a:pt x="234259" y="35545"/>
                </a:cubicBezTo>
                <a:close/>
                <a:moveTo>
                  <a:pt x="234259" y="17341"/>
                </a:moveTo>
                <a:cubicBezTo>
                  <a:pt x="114458" y="17341"/>
                  <a:pt x="17341" y="114458"/>
                  <a:pt x="17341" y="234259"/>
                </a:cubicBezTo>
                <a:cubicBezTo>
                  <a:pt x="17341" y="354060"/>
                  <a:pt x="114458" y="451177"/>
                  <a:pt x="234259" y="451177"/>
                </a:cubicBezTo>
                <a:cubicBezTo>
                  <a:pt x="354060" y="451177"/>
                  <a:pt x="451177" y="354060"/>
                  <a:pt x="451177" y="234259"/>
                </a:cubicBezTo>
                <a:cubicBezTo>
                  <a:pt x="451177" y="114458"/>
                  <a:pt x="354060" y="17341"/>
                  <a:pt x="234259" y="17341"/>
                </a:cubicBezTo>
                <a:close/>
                <a:moveTo>
                  <a:pt x="234259" y="0"/>
                </a:moveTo>
                <a:cubicBezTo>
                  <a:pt x="363637" y="0"/>
                  <a:pt x="468518" y="104881"/>
                  <a:pt x="468518" y="234259"/>
                </a:cubicBezTo>
                <a:cubicBezTo>
                  <a:pt x="468518" y="363637"/>
                  <a:pt x="363637" y="468518"/>
                  <a:pt x="234259" y="468518"/>
                </a:cubicBezTo>
                <a:cubicBezTo>
                  <a:pt x="104881" y="468518"/>
                  <a:pt x="0" y="363637"/>
                  <a:pt x="0" y="234259"/>
                </a:cubicBezTo>
                <a:cubicBezTo>
                  <a:pt x="0" y="104881"/>
                  <a:pt x="104881" y="0"/>
                  <a:pt x="234259"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r>
              <a:rPr lang="en-US" altLang="zh-CN" dirty="0">
                <a:solidFill>
                  <a:schemeClr val="lt1">
                    <a:lumMod val="100000"/>
                  </a:schemeClr>
                </a:solidFill>
                <a:latin typeface="+mj-lt"/>
                <a:ea typeface="+mj-lt"/>
              </a:rPr>
              <a:t>3</a:t>
            </a:r>
          </a:p>
        </p:txBody>
      </p:sp>
      <p:sp>
        <p:nvSpPr>
          <p:cNvPr id="4" name="圆角矩形 3"/>
          <p:cNvSpPr/>
          <p:nvPr>
            <p:custDataLst>
              <p:tags r:id="rId11"/>
            </p:custDataLst>
          </p:nvPr>
        </p:nvSpPr>
        <p:spPr>
          <a:xfrm>
            <a:off x="4807424" y="1631120"/>
            <a:ext cx="2664617" cy="1659257"/>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lnSpc>
                <a:spcPct val="120000"/>
              </a:lnSpc>
            </a:pPr>
            <a:r>
              <a:rPr lang="zh-CN" altLang="en-US" sz="1400" spc="150">
                <a:solidFill>
                  <a:schemeClr val="lt1">
                    <a:lumMod val="100000"/>
                  </a:schemeClr>
                </a:solidFill>
                <a:latin typeface="+mn-ea"/>
                <a:sym typeface="+mn-ea"/>
              </a:rPr>
              <a:t>设计芯片的架构和模块划分</a:t>
            </a:r>
          </a:p>
        </p:txBody>
      </p:sp>
      <p:sp>
        <p:nvSpPr>
          <p:cNvPr id="5" name="圆角矩形 4"/>
          <p:cNvSpPr/>
          <p:nvPr>
            <p:custDataLst>
              <p:tags r:id="rId12"/>
            </p:custDataLst>
          </p:nvPr>
        </p:nvSpPr>
        <p:spPr>
          <a:xfrm>
            <a:off x="654755" y="1631120"/>
            <a:ext cx="2664617" cy="1659257"/>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lnSpc>
                <a:spcPct val="120000"/>
              </a:lnSpc>
            </a:pPr>
            <a:r>
              <a:rPr lang="zh-CN" altLang="en-US" sz="1400" spc="150" dirty="0">
                <a:solidFill>
                  <a:schemeClr val="lt1">
                    <a:lumMod val="100000"/>
                  </a:schemeClr>
                </a:solidFill>
                <a:latin typeface="+mn-ea"/>
                <a:sym typeface="+mn-ea"/>
              </a:rPr>
              <a:t>确定芯片的功能和性能要求</a:t>
            </a:r>
          </a:p>
        </p:txBody>
      </p:sp>
      <p:sp>
        <p:nvSpPr>
          <p:cNvPr id="6" name="圆角矩形 5"/>
          <p:cNvSpPr/>
          <p:nvPr>
            <p:custDataLst>
              <p:tags r:id="rId13"/>
            </p:custDataLst>
          </p:nvPr>
        </p:nvSpPr>
        <p:spPr>
          <a:xfrm>
            <a:off x="8960093" y="1631120"/>
            <a:ext cx="2664617" cy="1659257"/>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lnSpc>
                <a:spcPct val="120000"/>
              </a:lnSpc>
            </a:pPr>
            <a:r>
              <a:rPr lang="zh-CN" altLang="en-US" sz="1400" spc="150">
                <a:solidFill>
                  <a:schemeClr val="lt1">
                    <a:lumMod val="100000"/>
                  </a:schemeClr>
                </a:solidFill>
                <a:latin typeface="+mn-ea"/>
                <a:sym typeface="+mn-ea"/>
              </a:rPr>
              <a:t>制定芯片的接口和通信协议</a:t>
            </a:r>
          </a:p>
        </p:txBody>
      </p:sp>
      <p:sp>
        <p:nvSpPr>
          <p:cNvPr id="7" name="圆角矩形 6"/>
          <p:cNvSpPr/>
          <p:nvPr>
            <p:custDataLst>
              <p:tags r:id="rId14"/>
            </p:custDataLst>
          </p:nvPr>
        </p:nvSpPr>
        <p:spPr>
          <a:xfrm>
            <a:off x="2725810" y="3998578"/>
            <a:ext cx="2664617" cy="1659257"/>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lnSpc>
                <a:spcPct val="120000"/>
              </a:lnSpc>
            </a:pPr>
            <a:r>
              <a:rPr lang="zh-CN" altLang="en-US" sz="1400" spc="150">
                <a:solidFill>
                  <a:schemeClr val="lt1">
                    <a:lumMod val="100000"/>
                  </a:schemeClr>
                </a:solidFill>
                <a:latin typeface="+mn-ea"/>
                <a:sym typeface="+mn-ea"/>
              </a:rPr>
              <a:t>评估芯片的成本和性能指标</a:t>
            </a:r>
          </a:p>
        </p:txBody>
      </p:sp>
      <p:sp>
        <p:nvSpPr>
          <p:cNvPr id="8" name="圆角矩形 7"/>
          <p:cNvSpPr/>
          <p:nvPr>
            <p:custDataLst>
              <p:tags r:id="rId15"/>
            </p:custDataLst>
          </p:nvPr>
        </p:nvSpPr>
        <p:spPr>
          <a:xfrm>
            <a:off x="6888284" y="3998578"/>
            <a:ext cx="2664617" cy="1659257"/>
          </a:xfrm>
          <a:prstGeom prst="roundRect">
            <a:avLst/>
          </a:prstGeom>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rmAutofit/>
          </a:bodyPr>
          <a:lstStyle/>
          <a:p>
            <a:pPr algn="ctr">
              <a:lnSpc>
                <a:spcPct val="120000"/>
              </a:lnSpc>
            </a:pPr>
            <a:r>
              <a:rPr lang="zh-CN" altLang="en-US" sz="1400" spc="150">
                <a:solidFill>
                  <a:schemeClr val="lt1">
                    <a:lumMod val="100000"/>
                  </a:schemeClr>
                </a:solidFill>
                <a:latin typeface="+mn-ea"/>
                <a:sym typeface="+mn-ea"/>
              </a:rPr>
              <a:t>优化芯片的架构和模块设计，以满足功能和性能要求</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FhY2FiMTMxM2Y2OWQwMzM0NmUyNzlmNmVjNzkxODY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7"/>
  <p:tag name="KSO_WM_UNIT_LAYERLEVEL" val="1"/>
  <p:tag name="KSO_WM_TAG_VERSION" val="1.0"/>
  <p:tag name="KSO_WM_UNIT_TYPE" val="i"/>
  <p:tag name="KSO_WM_UNIT_INDEX" val="7"/>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8"/>
  <p:tag name="KSO_WM_UNIT_LAYERLEVEL" val="1"/>
  <p:tag name="KSO_WM_TAG_VERSION" val="1.0"/>
  <p:tag name="KSO_WM_BEAUTIFY_FLAG" val="#wm#"/>
  <p:tag name="KSO_WM_UNIT_TYPE" val="i"/>
  <p:tag name="KSO_WM_UNIT_INDEX" val="8"/>
</p:tagLst>
</file>

<file path=ppt/tags/tag102.xml><?xml version="1.0" encoding="utf-8"?>
<p:tagLst xmlns:a="http://schemas.openxmlformats.org/drawingml/2006/main" xmlns:r="http://schemas.openxmlformats.org/officeDocument/2006/relationships"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3*e*1"/>
  <p:tag name="KSO_WM_UNIT_LAYERLEVEL" val="1"/>
  <p:tag name="KSO_WM_TAG_VERSION" val="1.0"/>
  <p:tag name="KSO_WM_BEAUTIFY_FLAG" val="#wm#"/>
  <p:tag name="KSO_WM_UNIT_CONTENT_GROUP_TYPE" val="contentchip"/>
</p:tagLst>
</file>

<file path=ppt/tags/tag1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 name="KSO_WM_UNIT_CONTENT_GROUP_TYPE" val="contentchip"/>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1.0"/>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UNIT_TYPE" val="i"/>
  <p:tag name="KSO_WM_UNIT_INDEX" val="3"/>
  <p:tag name="KSO_WM_UNIT_CONTENT_GROUP_TYPE" val="titlestyle"/>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UNIT_TYPE" val="i"/>
  <p:tag name="KSO_WM_UNIT_INDEX" val="4"/>
  <p:tag name="KSO_WM_UNIT_CONTENT_GROUP_TYPE" val="titlestyle"/>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UNIT_TYPE" val="i"/>
  <p:tag name="KSO_WM_UNIT_INDEX" val="5"/>
</p:tagLst>
</file>

<file path=ppt/tags/tag11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4*f*1"/>
  <p:tag name="KSO_WM_UNIT_LAYERLEVEL" val="1"/>
  <p:tag name="KSO_WM_TAG_VERSION" val="1.0"/>
  <p:tag name="KSO_WM_BEAUTIFY_FLAG" val="#wm#"/>
  <p:tag name="KSO_WM_UNIT_PRESET_TEXT" val="单击此处编辑母版文本样式&#10;第二级&#10;第三级&#10;第四级&#10;第五级"/>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1.0"/>
  <p:tag name="KSO_WM_BEAUTIFY_FLAG" val="#wm#"/>
  <p:tag name="KSO_WM_UNIT_CONTENT_GROUP_TYPE" val="titlestyle"/>
  <p:tag name="KSO_WM_UNIT_PRESET_TEXT" val="单击此处添加标题"/>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UNIT_TYPE" val="i"/>
  <p:tag name="KSO_WM_UNIT_INDEX" val="6"/>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UNIT_TYPE" val="i"/>
  <p:tag name="KSO_WM_UNIT_INDEX" val="2"/>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
  <p:tag name="KSO_WM_UNIT_LAYERLEVEL" val="1"/>
  <p:tag name="KSO_WM_TAG_VERSION" val="1.0"/>
  <p:tag name="KSO_WM_UNIT_TYPE" val="i"/>
  <p:tag name="KSO_WM_UNIT_INDEX" val="3"/>
  <p:tag name="KSO_WM_UNIT_CONTENT_GROUP_TYPE" val="titlestyle"/>
</p:tagLst>
</file>

<file path=ppt/tags/tag12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 name="KSO_WM_UNIT_PRESET_TEXT" val="单击此处编辑母版文本样式&#10;第二级&#10;第三级&#10;第四级&#10;第五级"/>
</p:tagLst>
</file>

<file path=ppt/tags/tag12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1.0"/>
  <p:tag name="KSO_WM_BEAUTIFY_FLAG" val="#wm#"/>
  <p:tag name="KSO_WM_UNIT_PRESET_TEXT" val="单击此处编辑母版文本样式&#10;第二级&#10;第三级&#10;第四级&#10;第五级"/>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1.0"/>
  <p:tag name="KSO_WM_BEAUTIFY_FLAG" val="#wm#"/>
  <p:tag name="KSO_WM_UNIT_CONTENT_GROUP_TYPE" val="titlestyle"/>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UNIT_TYPE" val="i"/>
  <p:tag name="KSO_WM_UNIT_INDEX" val="2"/>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UNIT_TYPE" val="i"/>
  <p:tag name="KSO_WM_UNIT_INDEX" val="3"/>
  <p:tag name="KSO_WM_UNIT_CONTENT_GROUP_TYPE" val="titlestyle"/>
</p:tagLst>
</file>

<file path=ppt/tags/tag1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1.0"/>
  <p:tag name="KSO_WM_BEAUTIFY_FLAG" val="#wm#"/>
  <p:tag name="KSO_WM_UNIT_CONTENT_GROUP_TYPE" val="titlestyle"/>
</p:tagLst>
</file>

<file path=ppt/tags/tag13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1.0"/>
  <p:tag name="KSO_WM_BEAUTIFY_FLAG" val="#wm#"/>
  <p:tag name="KSO_WM_UNIT_PRESET_TEXT" val="单击此处编辑母版文本样式&#10;第二级&#10;第三级&#10;第四级&#10;第五级"/>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1.0"/>
  <p:tag name="KSO_WM_BEAUTIFY_FLAG" val="#wm#"/>
  <p:tag name="KSO_WM_UNIT_PRESET_TEXT" val="单击此处编辑母版文本样式&#10;第二级&#10;第三级&#10;第四级&#10;第五级"/>
</p:tagLst>
</file>

<file path=ppt/tags/tag1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7*i*1"/>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
  <p:tag name="KSO_WM_UNIT_LAYERLEVEL" val="1"/>
  <p:tag name="KSO_WM_TAG_VERSION" val="1.0"/>
  <p:tag name="KSO_WM_UNIT_TYPE" val="i"/>
  <p:tag name="KSO_WM_UNIT_INDEX" val="2"/>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
  <p:tag name="KSO_WM_UNIT_LAYERLEVEL" val="1"/>
  <p:tag name="KSO_WM_TAG_VERSION" val="1.0"/>
  <p:tag name="KSO_WM_UNIT_CONTENT_GROUP_TYPE" val="titlestyle"/>
  <p:tag name="KSO_WM_UNIT_TYPE" val="i"/>
  <p:tag name="KSO_WM_UNIT_INDEX" val="3"/>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1.0"/>
  <p:tag name="KSO_WM_BEAUTIFY_FLAG" val="#wm#"/>
  <p:tag name="KSO_WM_UNIT_CONTENT_GROUP_TYPE" val="titlestyle"/>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UNIT_TYPE" val="i"/>
  <p:tag name="KSO_WM_UNIT_INDEX"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UNIT_TYPE" val="i"/>
  <p:tag name="KSO_WM_UNIT_INDEX" val="2"/>
</p:tagLst>
</file>

<file path=ppt/tags/tag15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1.0"/>
  <p:tag name="KSO_WM_BEAUTIFY_FLAG" val="#wm#"/>
  <p:tag name="KSO_WM_UNIT_PRESET_TEXT" val="单击此处编辑母版文本样式&#10;第二级&#10;第三级&#10;第四级&#10;第五级"/>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UNIT_TYPE" val="i"/>
  <p:tag name="KSO_WM_UNIT_INDEX"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
  <p:tag name="KSO_WM_UNIT_LAYERLEVEL" val="1"/>
  <p:tag name="KSO_WM_TAG_VERSION" val="1.0"/>
  <p:tag name="KSO_WM_UNIT_CONTENT_GROUP_TYPE" val="titlestyle"/>
  <p:tag name="KSO_WM_UNIT_TYPE" val="i"/>
  <p:tag name="KSO_WM_UNIT_INDEX" val="3"/>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1.0"/>
  <p:tag name="KSO_WM_BEAUTIFY_FLAG" val="#wm#"/>
  <p:tag name="KSO_WM_UNIT_CONTENT_GROUP_TYPE" val="titlestyle"/>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1.0"/>
  <p:tag name="KSO_WM_BEAUTIFY_FLAG" val="#wm#"/>
  <p:tag name="KSO_WM_UNIT_CONTENT_GROUP_TYPE" val="titlestyle"/>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UNIT_TYPE" val="i"/>
  <p:tag name="KSO_WM_UNIT_INDEX" val="3"/>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UNIT_TYPE" val="i"/>
  <p:tag name="KSO_WM_UNIT_INDEX" val="4"/>
</p:tagLst>
</file>

<file path=ppt/tags/tag1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1.0"/>
  <p:tag name="KSO_WM_BEAUTIFY_FLAG" val="#wm#"/>
  <p:tag name="KSO_WM_UNIT_CONTENT_GROUP_TYPE" val="contentchip"/>
</p:tagLst>
</file>

<file path=ppt/tags/tag172.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1.0"/>
  <p:tag name="KSO_WM_BEAUTIFY_FLAG" val="#wm#"/>
  <p:tag name="KSO_WM_UNIT_CONTENT_GROUP_TYPE" val="contentchip"/>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SLIDE_ID" val="custom20230291_1"/>
  <p:tag name="KSO_WM_TEMPLATE_SUBCATEGORY" val="29"/>
  <p:tag name="KSO_WM_TEMPLATE_MASTER_TYPE" val="0"/>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30291"/>
  <p:tag name="KSO_WM_SLIDE_LAYOUT" val="a_b_f"/>
  <p:tag name="KSO_WM_SLIDE_LAYOUT_CNT" val="1_1_1"/>
  <p:tag name="KSO_WM_TEMPLATE_THUMBS_INDEX" val="1、9"/>
  <p:tag name="KSO_WM_SLIDE_CONTENT_AREA" val="{&quot;left&quot;:&quot;59.15&quot;,&quot;top&quot;:&quot;78.05&quot;,&quot;width&quot;:&quot;530.55&quot;,&quot;height&quot;:&quot;334.2&quot;}"/>
</p:tagLst>
</file>

<file path=ppt/tags/tag177.xml><?xml version="1.0" encoding="utf-8"?>
<p:tagLst xmlns:a="http://schemas.openxmlformats.org/drawingml/2006/main" xmlns:r="http://schemas.openxmlformats.org/officeDocument/2006/relationships"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91_1*f*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汇报人：WPS"/>
</p:tagLst>
</file>

<file path=ppt/tags/tag1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1_1*a*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添加文档标题"/>
</p:tagLst>
</file>

<file path=ppt/tags/tag179.xml><?xml version="1.0" encoding="utf-8"?>
<p:tagLst xmlns:a="http://schemas.openxmlformats.org/drawingml/2006/main" xmlns:r="http://schemas.openxmlformats.org/officeDocument/2006/relationships" xmlns:p="http://schemas.openxmlformats.org/presentationml/2006/main">
  <p:tag name="KSO_WM_SLIDE_ID" val="custom20230291_6"/>
  <p:tag name="KSO_WM_TEMPLATE_SUBCATEGORY" val="29"/>
  <p:tag name="KSO_WM_TEMPLATE_MASTER_TYPE" val="0"/>
  <p:tag name="KSO_WM_TEMPLATE_COLOR_TYPE" val="1"/>
  <p:tag name="KSO_WM_SLIDE_TYPE" val="contents"/>
  <p:tag name="KSO_WM_SLIDE_SUBTYPE" val="diag"/>
  <p:tag name="KSO_WM_SLIDE_ITEM_CNT" val="6"/>
  <p:tag name="KSO_WM_SLIDE_INDEX" val="6"/>
  <p:tag name="KSO_WM_TAG_VERSION" val="1.0"/>
  <p:tag name="KSO_WM_BEAUTIFY_FLAG" val="#wm#"/>
  <p:tag name="KSO_WM_TEMPLATE_CATEGORY" val="custom"/>
  <p:tag name="KSO_WM_TEMPLATE_INDEX" val="20230291"/>
  <p:tag name="KSO_WM_SLIDE_LAYOUT" val="a_l"/>
  <p:tag name="KSO_WM_SLIDE_LAYOUT_CNT" val="1_1"/>
  <p:tag name="KSO_WM_TEMPLATE_THUMBS_INDEX" val="1、4、7、12、13、14、15、16、17、18、20、24、25、28、33、36、40、43、44"/>
  <p:tag name="KSO_WM_DIAGRAM_GROUP_CODE" val="l1-1"/>
  <p:tag name="KSO_WM_SLIDE_DIAGTYPE" val="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1_6*a*1"/>
  <p:tag name="KSO_WM_TEMPLATE_CATEGORY" val="custom"/>
  <p:tag name="KSO_WM_TEMPLATE_INDEX" val="20230291"/>
  <p:tag name="KSO_WM_UNIT_LAYERLEVEL" val="1"/>
  <p:tag name="KSO_WM_TAG_VERSION" val="1.0"/>
  <p:tag name="KSO_WM_BEAUTIFY_FLAG" val="#wm#"/>
  <p:tag name="KSO_WM_DIAGRAM_GROUP_CODE" val="l1-1"/>
  <p:tag name="KSO_WM_UNIT_PRESET_TEXT" val="CONTENTS"/>
  <p:tag name="KSO_WM_UNIT_TEXT_FILL_FORE_SCHEMECOLOR_INDEX" val="2"/>
  <p:tag name="KSO_WM_UNIT_TEXT_FILL_TYPE" val="1"/>
  <p:tag name="KSO_WM_UNIT_USESOURCEFORMAT_APPLY" val="0"/>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291_6*l_h_i*1_1_1"/>
  <p:tag name="KSO_WM_TEMPLATE_CATEGORY" val="custom"/>
  <p:tag name="KSO_WM_TEMPLATE_INDEX" val="20230291"/>
  <p:tag name="KSO_WM_UNIT_LAYERLEVEL" val="1_1_1"/>
  <p:tag name="KSO_WM_TAG_VERSION" val="1.0"/>
  <p:tag name="KSO_WM_BEAUTIFY_FLAG" val="#wm#"/>
  <p:tag name="KSO_WM_DIAGRAM_GROUP_CODE" val="l1-1"/>
  <p:tag name="KSO_WM_DIAGRAM_VERSION" val="3"/>
  <p:tag name="KSO_WM_UNIT_PRESET_TEXT" val="PART One"/>
  <p:tag name="KSO_WM_DIAGRAM_MAX_ITEMCNT" val="6"/>
  <p:tag name="KSO_WM_DIAGRAM_MIN_ITEMCNT" val="2"/>
  <p:tag name="KSO_WM_DIAGRAM_VIRTUALLY_FRAME" val="{&quot;height&quot;:341.79999999999995,&quot;width&quot;:513.75}"/>
  <p:tag name="KSO_WM_UNIT_TEXT_FILL_FORE_SCHEMECOLOR_INDEX" val="9"/>
  <p:tag name="KSO_WM_UNIT_TEXT_FILL_TYPE" val="1"/>
  <p:tag name="KSO_WM_UNIT_USESOURCEFORMAT_APPLY" val="0"/>
</p:tagLst>
</file>

<file path=ppt/tags/tag1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91"/>
  <p:tag name="KSO_WM_UNIT_LAYERLEVEL" val="1_1_1"/>
  <p:tag name="KSO_WM_TAG_VERSION" val="1.0"/>
  <p:tag name="KSO_WM_BEAUTIFY_FLAG" val="#wm#"/>
  <p:tag name="KSO_WM_DIAGRAM_GROUP_CODE" val="l1-1"/>
  <p:tag name="KSO_WM_UNIT_TYPE" val="l_h_a"/>
  <p:tag name="KSO_WM_UNIT_ID" val="custom20230291_6*l_h_a*1_1_1"/>
  <p:tag name="KSO_WM_DIAGRAM_VERSION" val="3"/>
  <p:tag name="KSO_WM_UNIT_PRESET_TEXT" val="添加目录标题"/>
  <p:tag name="KSO_WM_DIAGRAM_MAX_ITEMCNT" val="6"/>
  <p:tag name="KSO_WM_DIAGRAM_MIN_ITEMCNT" val="2"/>
  <p:tag name="KSO_WM_DIAGRAM_VIRTUALLY_FRAME" val="{&quot;height&quot;:341.79999999999995,&quot;width&quot;:513.75}"/>
  <p:tag name="KSO_WM_UNIT_TEXT_FILL_FORE_SCHEMECOLOR_INDEX" val="2"/>
  <p:tag name="KSO_WM_UNIT_TEXT_FILL_TYPE" val="1"/>
  <p:tag name="KSO_WM_UNIT_USESOURCEFORMAT_APPLY" val="0"/>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291_6*l_h_i*1_2_1"/>
  <p:tag name="KSO_WM_TEMPLATE_CATEGORY" val="custom"/>
  <p:tag name="KSO_WM_TEMPLATE_INDEX" val="20230291"/>
  <p:tag name="KSO_WM_UNIT_LAYERLEVEL" val="1_1_1"/>
  <p:tag name="KSO_WM_TAG_VERSION" val="1.0"/>
  <p:tag name="KSO_WM_BEAUTIFY_FLAG" val="#wm#"/>
  <p:tag name="KSO_WM_DIAGRAM_GROUP_CODE" val="l1-1"/>
  <p:tag name="KSO_WM_DIAGRAM_VERSION" val="3"/>
  <p:tag name="KSO_WM_UNIT_PRESET_TEXT" val="PART Two"/>
  <p:tag name="KSO_WM_DIAGRAM_MAX_ITEMCNT" val="6"/>
  <p:tag name="KSO_WM_DIAGRAM_MIN_ITEMCNT" val="2"/>
  <p:tag name="KSO_WM_DIAGRAM_VIRTUALLY_FRAME" val="{&quot;height&quot;:341.79999999999995,&quot;width&quot;:513.75}"/>
  <p:tag name="KSO_WM_UNIT_TEXT_FILL_FORE_SCHEMECOLOR_INDEX" val="9"/>
  <p:tag name="KSO_WM_UNIT_TEXT_FILL_TYPE" val="1"/>
  <p:tag name="KSO_WM_UNIT_USESOURCEFORMAT_APPLY" val="0"/>
</p:tagLst>
</file>

<file path=ppt/tags/tag1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91"/>
  <p:tag name="KSO_WM_UNIT_LAYERLEVEL" val="1_1_1"/>
  <p:tag name="KSO_WM_TAG_VERSION" val="1.0"/>
  <p:tag name="KSO_WM_BEAUTIFY_FLAG" val="#wm#"/>
  <p:tag name="KSO_WM_DIAGRAM_GROUP_CODE" val="l1-1"/>
  <p:tag name="KSO_WM_UNIT_VALUE" val="16"/>
  <p:tag name="KSO_WM_UNIT_TYPE" val="l_h_a"/>
  <p:tag name="KSO_WM_UNIT_ID" val="custom20230291_6*l_h_a*1_2_1"/>
  <p:tag name="KSO_WM_DIAGRAM_VERSION" val="3"/>
  <p:tag name="KSO_WM_UNIT_PRESET_TEXT" val="添加目录标题"/>
  <p:tag name="KSO_WM_DIAGRAM_MAX_ITEMCNT" val="6"/>
  <p:tag name="KSO_WM_DIAGRAM_MIN_ITEMCNT" val="2"/>
  <p:tag name="KSO_WM_DIAGRAM_VIRTUALLY_FRAME" val="{&quot;height&quot;:341.79999999999995,&quot;width&quot;:513.75}"/>
  <p:tag name="KSO_WM_UNIT_TEXT_FILL_FORE_SCHEMECOLOR_INDEX" val="2"/>
  <p:tag name="KSO_WM_UNIT_TEXT_FILL_TYPE" val="1"/>
  <p:tag name="KSO_WM_UNIT_USESOURCEFORMAT_APPLY" val="0"/>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291_6*l_h_i*1_3_1"/>
  <p:tag name="KSO_WM_TEMPLATE_CATEGORY" val="custom"/>
  <p:tag name="KSO_WM_TEMPLATE_INDEX" val="20230291"/>
  <p:tag name="KSO_WM_UNIT_LAYERLEVEL" val="1_1_1"/>
  <p:tag name="KSO_WM_TAG_VERSION" val="1.0"/>
  <p:tag name="KSO_WM_BEAUTIFY_FLAG" val="#wm#"/>
  <p:tag name="KSO_WM_DIAGRAM_GROUP_CODE" val="l1-1"/>
  <p:tag name="KSO_WM_DIAGRAM_VERSION" val="3"/>
  <p:tag name="KSO_WM_UNIT_PRESET_TEXT" val="PART Three"/>
  <p:tag name="KSO_WM_DIAGRAM_MAX_ITEMCNT" val="6"/>
  <p:tag name="KSO_WM_DIAGRAM_MIN_ITEMCNT" val="2"/>
  <p:tag name="KSO_WM_DIAGRAM_VIRTUALLY_FRAME" val="{&quot;height&quot;:341.79999999999995,&quot;width&quot;:513.75}"/>
  <p:tag name="KSO_WM_UNIT_TEXT_FILL_FORE_SCHEMECOLOR_INDEX" val="9"/>
  <p:tag name="KSO_WM_UNIT_TEXT_FILL_TYPE" val="1"/>
  <p:tag name="KSO_WM_UNIT_USESOURCEFORMAT_APPLY" val="0"/>
</p:tagLst>
</file>

<file path=ppt/tags/tag1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91"/>
  <p:tag name="KSO_WM_UNIT_LAYERLEVEL" val="1_1_1"/>
  <p:tag name="KSO_WM_TAG_VERSION" val="1.0"/>
  <p:tag name="KSO_WM_BEAUTIFY_FLAG" val="#wm#"/>
  <p:tag name="KSO_WM_DIAGRAM_GROUP_CODE" val="l1-1"/>
  <p:tag name="KSO_WM_UNIT_VALUE" val="16"/>
  <p:tag name="KSO_WM_UNIT_TYPE" val="l_h_a"/>
  <p:tag name="KSO_WM_UNIT_ID" val="custom20230291_6*l_h_a*1_3_1"/>
  <p:tag name="KSO_WM_DIAGRAM_VERSION" val="3"/>
  <p:tag name="KSO_WM_UNIT_PRESET_TEXT" val="添加目录标题"/>
  <p:tag name="KSO_WM_DIAGRAM_MAX_ITEMCNT" val="6"/>
  <p:tag name="KSO_WM_DIAGRAM_MIN_ITEMCNT" val="2"/>
  <p:tag name="KSO_WM_DIAGRAM_VIRTUALLY_FRAME" val="{&quot;height&quot;:341.79999999999995,&quot;width&quot;:513.75}"/>
  <p:tag name="KSO_WM_UNIT_TEXT_FILL_FORE_SCHEMECOLOR_INDEX" val="2"/>
  <p:tag name="KSO_WM_UNIT_TEXT_FILL_TYPE" val="1"/>
  <p:tag name="KSO_WM_UNIT_USESOURCEFORMAT_APPLY" val="0"/>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291_6*l_h_i*1_4_1"/>
  <p:tag name="KSO_WM_TEMPLATE_CATEGORY" val="custom"/>
  <p:tag name="KSO_WM_TEMPLATE_INDEX" val="20230291"/>
  <p:tag name="KSO_WM_UNIT_LAYERLEVEL" val="1_1_1"/>
  <p:tag name="KSO_WM_TAG_VERSION" val="1.0"/>
  <p:tag name="KSO_WM_BEAUTIFY_FLAG" val="#wm#"/>
  <p:tag name="KSO_WM_DIAGRAM_GROUP_CODE" val="l1-1"/>
  <p:tag name="KSO_WM_DIAGRAM_VERSION" val="3"/>
  <p:tag name="KSO_WM_UNIT_PRESET_TEXT" val="PART Four"/>
  <p:tag name="KSO_WM_DIAGRAM_MAX_ITEMCNT" val="6"/>
  <p:tag name="KSO_WM_DIAGRAM_MIN_ITEMCNT" val="2"/>
  <p:tag name="KSO_WM_DIAGRAM_VIRTUALLY_FRAME" val="{&quot;height&quot;:341.79999999999995,&quot;width&quot;:513.75}"/>
  <p:tag name="KSO_WM_UNIT_TEXT_FILL_FORE_SCHEMECOLOR_INDEX" val="9"/>
  <p:tag name="KSO_WM_UNIT_TEXT_FILL_TYPE" val="1"/>
  <p:tag name="KSO_WM_UNIT_USESOURCEFORMAT_APPLY" val="0"/>
</p:tagLst>
</file>

<file path=ppt/tags/tag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291"/>
  <p:tag name="KSO_WM_UNIT_LAYERLEVEL" val="1_1_1"/>
  <p:tag name="KSO_WM_TAG_VERSION" val="1.0"/>
  <p:tag name="KSO_WM_BEAUTIFY_FLAG" val="#wm#"/>
  <p:tag name="KSO_WM_DIAGRAM_GROUP_CODE" val="l1-1"/>
  <p:tag name="KSO_WM_UNIT_VALUE" val="16"/>
  <p:tag name="KSO_WM_UNIT_TYPE" val="l_h_a"/>
  <p:tag name="KSO_WM_UNIT_ID" val="custom20230291_6*l_h_a*1_4_1"/>
  <p:tag name="KSO_WM_DIAGRAM_VERSION" val="3"/>
  <p:tag name="KSO_WM_UNIT_PRESET_TEXT" val="添加目录标题"/>
  <p:tag name="KSO_WM_DIAGRAM_MAX_ITEMCNT" val="6"/>
  <p:tag name="KSO_WM_DIAGRAM_MIN_ITEMCNT" val="2"/>
  <p:tag name="KSO_WM_DIAGRAM_VIRTUALLY_FRAME" val="{&quot;height&quot;:341.79999999999995,&quot;width&quot;:513.75}"/>
  <p:tag name="KSO_WM_UNIT_TEXT_FILL_FORE_SCHEMECOLOR_INDEX" val="2"/>
  <p:tag name="KSO_WM_UNIT_TEXT_FILL_TYPE" val="1"/>
  <p:tag name="KSO_WM_UNIT_USESOURCEFORMAT_APPLY" val="0"/>
</p:tagLst>
</file>

<file path=ppt/tags/tag189.xml><?xml version="1.0" encoding="utf-8"?>
<p:tagLst xmlns:a="http://schemas.openxmlformats.org/drawingml/2006/main" xmlns:r="http://schemas.openxmlformats.org/officeDocument/2006/relationships" xmlns:p="http://schemas.openxmlformats.org/presentationml/2006/main">
  <p:tag name="KSO_WM_SLIDE_ID" val="custom20230291_7"/>
  <p:tag name="KSO_WM_TEMPLATE_SUBCATEGORY" val="29"/>
  <p:tag name="KSO_WM_TEMPLATE_MASTER_TYPE" val="0"/>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30291"/>
  <p:tag name="KSO_WM_SLIDE_LAYOUT" val="a_e"/>
  <p:tag name="KSO_WM_SLIDE_LAYOUT_CNT" val="1_1"/>
  <p:tag name="KSO_WM_TEMPLATE_THUMBS_INDEX" val="1、4、7、12、13、14、15、16、17、18、20、24、25、28、33、36、40、43、44"/>
  <p:tag name="KSO_WM_SLIDE_CONTENT_AREA" val="{&quot;left&quot;:&quot;415.85&quot;,&quot;top&quot;:&quot;48.35&quot;,&quot;width&quot;:&quot;529.95&quot;,&quot;height&quot;:&quot;431.55&quot;}"/>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1_7*e*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PART ONE"/>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1_7*a*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单击添加章节标题"/>
</p:tagLst>
</file>

<file path=ppt/tags/tag1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9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0_3*l_h_i*1_1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70_3*l_h_i*1_1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195.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0_3*l_h_f*1_1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UNIT_TEXT_FILL_FORE_SCHEMECOLOR_INDEX" val="2"/>
  <p:tag name="KSO_WM_UNIT_TEXT_FILL_TYPE" val="1"/>
  <p:tag name="KSO_WM_UNIT_USESOURCEFORMAT_APPLY" val="0"/>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0_3*l_h_i*1_2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UNIT_FILL_TYPE" val="1"/>
  <p:tag name="KSO_WM_UNIT_LINE_FILL_TYPE" val="2"/>
  <p:tag name="KSO_WM_UNIT_TEXT_FILL_FORE_SCHEMECOLOR_INDEX" val="2"/>
  <p:tag name="KSO_WM_UNIT_TEXT_FILL_TYPE" val="1"/>
  <p:tag name="KSO_WM_UNIT_USESOURCEFORMAT_APPLY" val="0"/>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70_3*l_h_i*1_2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198.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0_3*l_h_f*1_2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UNIT_TEXT_FILL_FORE_SCHEMECOLOR_INDEX" val="13"/>
  <p:tag name="KSO_WM_UNIT_TEXT_FILL_TYPE" val="1"/>
  <p:tag name="KSO_WM_UNIT_USESOURCEFORMAT_APPLY" val="0"/>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70_3*l_h_i*1_3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70_3*l_h_f*1_3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UNIT_TEXT_FILL_FORE_SCHEMECOLOR_INDEX" val="2"/>
  <p:tag name="KSO_WM_UNIT_TEXT_FILL_TYPE" val="1"/>
  <p:tag name="KSO_WM_UNIT_USESOURCEFORMAT_APPLY" val="0"/>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70_3*l_h_i*1_3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70_3*l_h_i*1_4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UNIT_FILL_TYPE" val="1"/>
  <p:tag name="KSO_WM_UNIT_LINE_FILL_TYPE" val="2"/>
  <p:tag name="KSO_WM_UNIT_TEXT_FILL_FORE_SCHEMECOLOR_INDEX" val="2"/>
  <p:tag name="KSO_WM_UNIT_TEXT_FILL_TYPE" val="1"/>
  <p:tag name="KSO_WM_UNIT_USESOURCEFORMAT_APPLY" val="0"/>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70_3*l_h_i*1_4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204.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70_3*l_h_f*1_4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UNIT_TEXT_FILL_FORE_SCHEMECOLOR_INDEX" val="13"/>
  <p:tag name="KSO_WM_UNIT_TEXT_FILL_TYPE" val="1"/>
  <p:tag name="KSO_WM_UNIT_USESOURCEFORMAT_APPLY" val="0"/>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0_3*l_h_i*1_1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70_3*l_h_i*1_1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207.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0_3*l_h_f*1_1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UNIT_TEXT_FILL_FORE_SCHEMECOLOR_INDEX" val="2"/>
  <p:tag name="KSO_WM_UNIT_TEXT_FILL_TYPE" val="1"/>
  <p:tag name="KSO_WM_UNIT_USESOURCEFORMAT_APPLY" val="0"/>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0_3*l_h_i*1_2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UNIT_FILL_TYPE" val="1"/>
  <p:tag name="KSO_WM_UNIT_LINE_FILL_TYPE" val="2"/>
  <p:tag name="KSO_WM_UNIT_TEXT_FILL_FORE_SCHEMECOLOR_INDEX" val="2"/>
  <p:tag name="KSO_WM_UNIT_TEXT_FILL_TYPE" val="1"/>
  <p:tag name="KSO_WM_UNIT_USESOURCEFORMAT_APPLY" val="0"/>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70_3*l_h_i*1_2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0_3*l_h_f*1_2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UNIT_TEXT_FILL_FORE_SCHEMECOLOR_INDEX" val="13"/>
  <p:tag name="KSO_WM_UNIT_TEXT_FILL_TYPE" val="1"/>
  <p:tag name="KSO_WM_UNIT_USESOURCEFORMAT_APPLY" val="0"/>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70_3*l_h_i*1_3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212.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70_3*l_h_f*1_3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UNIT_TEXT_FILL_FORE_SCHEMECOLOR_INDEX" val="2"/>
  <p:tag name="KSO_WM_UNIT_TEXT_FILL_TYPE" val="1"/>
  <p:tag name="KSO_WM_UNIT_USESOURCEFORMAT_APPLY" val="0"/>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70_3*l_h_i*1_3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70_3*l_h_i*1_4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UNIT_LINE_FORE_SCHEMECOLOR_INDEX" val="7"/>
  <p:tag name="KSO_WM_DIAGRAM_MAX_ITEMCNT" val="6"/>
  <p:tag name="KSO_WM_DIAGRAM_MIN_ITEMCNT" val="2"/>
  <p:tag name="KSO_WM_DIAGRAM_VIRTUALLY_FRAME" val="{&quot;height&quot;:372.8570078740157,&quot;width&quot;:864.847716535433}"/>
  <p:tag name="KSO_WM_UNIT_FILL_TYPE" val="1"/>
  <p:tag name="KSO_WM_UNIT_LINE_FILL_TYPE" val="2"/>
  <p:tag name="KSO_WM_UNIT_TEXT_FILL_FORE_SCHEMECOLOR_INDEX" val="2"/>
  <p:tag name="KSO_WM_UNIT_TEXT_FILL_TYPE" val="1"/>
  <p:tag name="KSO_WM_UNIT_USESOURCEFORMAT_APPLY" val="0"/>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70_3*l_h_i*1_4_2"/>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2.8570078740157,&quot;width&quot;:864.847716535433}"/>
  <p:tag name="KSO_WM_UNIT_FILL_TYPE" val="1"/>
  <p:tag name="KSO_WM_UNIT_TEXT_FILL_FORE_SCHEMECOLOR_INDEX" val="2"/>
  <p:tag name="KSO_WM_UNIT_TEXT_FILL_TYPE" val="1"/>
  <p:tag name="KSO_WM_UNIT_USESOURCEFORMAT_APPLY" val="0"/>
</p:tagLst>
</file>

<file path=ppt/tags/tag21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c37347cbc0a24348939d931e37367649"/>
  <p:tag name="KSO_WM_UNIT_DEFAULT_FONT" val="12;18;2"/>
  <p:tag name="KSO_WM_UNIT_SUBTYPE" val="a"/>
  <p:tag name="KSO_WM_UNIT_NOCLEAR" val="0"/>
  <p:tag name="KSO_WM_UNIT_VALUE" val="4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70_3*l_h_f*1_4_1"/>
  <p:tag name="KSO_WM_TEMPLATE_CATEGORY" val="diagram"/>
  <p:tag name="KSO_WM_TEMPLATE_INDEX" val="20231370"/>
  <p:tag name="KSO_WM_UNIT_LAYERLEVEL" val="1_1_1"/>
  <p:tag name="KSO_WM_TAG_VERSION" val="3.0"/>
  <p:tag name="KSO_WM_BEAUTIFY_FLAG" val="#wm#"/>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72.8570078740157,&quot;width&quot;:864.847716535433}"/>
  <p:tag name="KSO_WM_UNIT_TEXT_FILL_FORE_SCHEMECOLOR_INDEX" val="13"/>
  <p:tag name="KSO_WM_UNIT_TEXT_FILL_TYPE" val="1"/>
  <p:tag name="KSO_WM_UNIT_USESOURCEFORMAT_APPLY" val="0"/>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1_2"/>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1_2"/>
  <p:tag name="KSO_WM_UNIT_FILL_FORE_SCHEMECOLOR_INDEX_1_BRIGHTNESS" val="0.95"/>
  <p:tag name="KSO_WM_UNIT_FILL_FORE_SCHEMECOLOR_INDEX_1" val="5"/>
  <p:tag name="KSO_WM_UNIT_FILL_FORE_SCHEMECOLOR_INDEX_1_POS" val="0"/>
  <p:tag name="KSO_WM_UNIT_FILL_FORE_SCHEMECOLOR_INDEX_1_TRANS" val="0.7"/>
  <p:tag name="KSO_WM_UNIT_FILL_FORE_SCHEMECOLOR_INDEX_2_BRIGHTNESS" val="0"/>
  <p:tag name="KSO_WM_UNIT_FILL_FORE_SCHEMECOLOR_INDEX_2" val="5"/>
  <p:tag name="KSO_WM_UNIT_FILL_FORE_SCHEMECOLOR_INDEX_2_POS" val="1"/>
  <p:tag name="KSO_WM_UNIT_FILL_FORE_SCHEMECOLOR_INDEX_2_TRANS" val="0.2"/>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14.7823622047244,&quot;width&quot;:859.0757480314962}"/>
  <p:tag name="KSO_WM_UNIT_USESOURCEFORMAT_APPLY" val="0"/>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1_3"/>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1_3"/>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14.7823622047244,&quot;width&quot;:859.0757480314962}"/>
  <p:tag name="KSO_WM_UNIT_USESOURCEFORMAT_APPLY" val="0"/>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1_1"/>
  <p:tag name="KSO_WM_TEMPLATE_CATEGORY" val="diagram"/>
  <p:tag name="KSO_WM_TEMPLATE_INDEX" val="20231318"/>
  <p:tag name="KSO_WM_UNIT_LAYERLEVEL" val="1_1_1"/>
  <p:tag name="KSO_WM_TAG_VERSION" val="3.0"/>
  <p:tag name="KSO_WM_BEAUTIFY_FLAG" val="#wm#"/>
  <p:tag name="KSO_WM_DIAGRAM_GROUP_CODE" val="l1-1"/>
  <p:tag name="KSO_WM_UNIT_SUBTYPE" val="d"/>
  <p:tag name="KSO_WM_UNIT_TYPE" val="l_h_i"/>
  <p:tag name="KSO_WM_UNIT_INDEX" val="1_1_1"/>
  <p:tag name="KSO_WM_UNIT_TEXT_FILL_FORE_SCHEMECOLOR_INDEX_BRIGHTNESS" val="0"/>
  <p:tag name="KSO_WM_UNIT_TEXT_FILL_TYPE" val="1"/>
  <p:tag name="KSO_WM_DIAGRAM_VERSION" val="3"/>
  <p:tag name="KSO_WM_DIAGRAM_COLOR_TEXT_CAN_REMOVE" val="n"/>
  <p:tag name="KSO_WM_DIAGRAM_MAX_ITEMCNT" val="6"/>
  <p:tag name="KSO_WM_DIAGRAM_MIN_ITEMCNT" val="2"/>
  <p:tag name="KSO_WM_DIAGRAM_VIRTUALLY_FRAME" val="{&quot;height&quot;:314.7823622047244,&quot;width&quot;:859.0757480314962}"/>
  <p:tag name="KSO_WM_UNIT_USESOURCEFORMAT_APPLY" val="0"/>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2_2"/>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2_2"/>
  <p:tag name="KSO_WM_UNIT_FILL_FORE_SCHEMECOLOR_INDEX_1_BRIGHTNESS" val="0.95"/>
  <p:tag name="KSO_WM_UNIT_FILL_FORE_SCHEMECOLOR_INDEX_1" val="5"/>
  <p:tag name="KSO_WM_UNIT_FILL_FORE_SCHEMECOLOR_INDEX_1_POS" val="0"/>
  <p:tag name="KSO_WM_UNIT_FILL_FORE_SCHEMECOLOR_INDEX_1_TRANS" val="0.7"/>
  <p:tag name="KSO_WM_UNIT_FILL_FORE_SCHEMECOLOR_INDEX_2_BRIGHTNESS" val="0"/>
  <p:tag name="KSO_WM_UNIT_FILL_FORE_SCHEMECOLOR_INDEX_2" val="7"/>
  <p:tag name="KSO_WM_UNIT_FILL_FORE_SCHEMECOLOR_INDEX_2_POS" val="1"/>
  <p:tag name="KSO_WM_UNIT_FILL_FORE_SCHEMECOLOR_INDEX_2_TRANS" val="0.2"/>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14.7823622047244,&quot;width&quot;:859.0757480314962}"/>
  <p:tag name="KSO_WM_UNIT_USESOURCEFORMAT_APPLY" val="0"/>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2_3"/>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2_3"/>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14.7823622047244,&quot;width&quot;:859.0757480314962}"/>
  <p:tag name="KSO_WM_UNIT_USESOURCEFORMAT_APPLY" val="0"/>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2_1"/>
  <p:tag name="KSO_WM_TEMPLATE_CATEGORY" val="diagram"/>
  <p:tag name="KSO_WM_TEMPLATE_INDEX" val="20231318"/>
  <p:tag name="KSO_WM_UNIT_LAYERLEVEL" val="1_1_1"/>
  <p:tag name="KSO_WM_TAG_VERSION" val="3.0"/>
  <p:tag name="KSO_WM_BEAUTIFY_FLAG" val="#wm#"/>
  <p:tag name="KSO_WM_DIAGRAM_GROUP_CODE" val="l1-1"/>
  <p:tag name="KSO_WM_UNIT_SUBTYPE" val="d"/>
  <p:tag name="KSO_WM_UNIT_TYPE" val="l_h_i"/>
  <p:tag name="KSO_WM_UNIT_INDEX" val="1_2_1"/>
  <p:tag name="KSO_WM_UNIT_TEXT_FILL_FORE_SCHEMECOLOR_INDEX_BRIGHTNESS" val="0"/>
  <p:tag name="KSO_WM_UNIT_TEXT_FILL_TYPE" val="1"/>
  <p:tag name="KSO_WM_DIAGRAM_VERSION" val="3"/>
  <p:tag name="KSO_WM_DIAGRAM_COLOR_TEXT_CAN_REMOVE" val="n"/>
  <p:tag name="KSO_WM_DIAGRAM_MAX_ITEMCNT" val="6"/>
  <p:tag name="KSO_WM_DIAGRAM_MIN_ITEMCNT" val="2"/>
  <p:tag name="KSO_WM_DIAGRAM_VIRTUALLY_FRAME" val="{&quot;height&quot;:314.7823622047244,&quot;width&quot;:859.0757480314962}"/>
  <p:tag name="KSO_WM_UNIT_USESOURCEFORMAT_APPLY" val="0"/>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3_2"/>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3_2"/>
  <p:tag name="KSO_WM_UNIT_FILL_FORE_SCHEMECOLOR_INDEX_1_BRIGHTNESS" val="0.95"/>
  <p:tag name="KSO_WM_UNIT_FILL_FORE_SCHEMECOLOR_INDEX_1" val="5"/>
  <p:tag name="KSO_WM_UNIT_FILL_FORE_SCHEMECOLOR_INDEX_1_POS" val="0"/>
  <p:tag name="KSO_WM_UNIT_FILL_FORE_SCHEMECOLOR_INDEX_1_TRANS" val="0.7"/>
  <p:tag name="KSO_WM_UNIT_FILL_FORE_SCHEMECOLOR_INDEX_2_BRIGHTNESS" val="0"/>
  <p:tag name="KSO_WM_UNIT_FILL_FORE_SCHEMECOLOR_INDEX_2" val="9"/>
  <p:tag name="KSO_WM_UNIT_FILL_FORE_SCHEMECOLOR_INDEX_2_POS" val="1"/>
  <p:tag name="KSO_WM_UNIT_FILL_FORE_SCHEMECOLOR_INDEX_2_TRANS" val="0.2"/>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TYPE" val="1"/>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14.7823622047244,&quot;width&quot;:859.0757480314962}"/>
  <p:tag name="KSO_WM_UNIT_USESOURCEFORMAT_APPLY" val="0"/>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3_3"/>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3_3"/>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14.7823622047244,&quot;width&quot;:859.0757480314962}"/>
  <p:tag name="KSO_WM_UNIT_USESOURCEFORMAT_APPLY" val="0"/>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3_1"/>
  <p:tag name="KSO_WM_TEMPLATE_CATEGORY" val="diagram"/>
  <p:tag name="KSO_WM_TEMPLATE_INDEX" val="20231318"/>
  <p:tag name="KSO_WM_UNIT_LAYERLEVEL" val="1_1_1"/>
  <p:tag name="KSO_WM_TAG_VERSION" val="3.0"/>
  <p:tag name="KSO_WM_BEAUTIFY_FLAG" val="#wm#"/>
  <p:tag name="KSO_WM_DIAGRAM_GROUP_CODE" val="l1-1"/>
  <p:tag name="KSO_WM_UNIT_SUBTYPE" val="d"/>
  <p:tag name="KSO_WM_UNIT_TYPE" val="l_h_i"/>
  <p:tag name="KSO_WM_UNIT_INDEX" val="1_3_1"/>
  <p:tag name="KSO_WM_UNIT_TEXT_FILL_FORE_SCHEMECOLOR_INDEX_BRIGHTNESS" val="0"/>
  <p:tag name="KSO_WM_UNIT_TEXT_FILL_TYPE" val="1"/>
  <p:tag name="KSO_WM_DIAGRAM_VERSION" val="3"/>
  <p:tag name="KSO_WM_DIAGRAM_COLOR_TEXT_CAN_REMOVE" val="n"/>
  <p:tag name="KSO_WM_DIAGRAM_MAX_ITEMCNT" val="6"/>
  <p:tag name="KSO_WM_DIAGRAM_MIN_ITEMCNT" val="2"/>
  <p:tag name="KSO_WM_DIAGRAM_VIRTUALLY_FRAME" val="{&quot;height&quot;:314.7823622047244,&quot;width&quot;:859.0757480314962}"/>
  <p:tag name="KSO_WM_UNIT_USESOURCEFORMAT_APPLY" val="0"/>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4_2"/>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4_2"/>
  <p:tag name="KSO_WM_UNIT_FILL_FORE_SCHEMECOLOR_INDEX_1_BRIGHTNESS" val="0.95"/>
  <p:tag name="KSO_WM_UNIT_FILL_FORE_SCHEMECOLOR_INDEX_1" val="5"/>
  <p:tag name="KSO_WM_UNIT_FILL_FORE_SCHEMECOLOR_INDEX_1_POS" val="0"/>
  <p:tag name="KSO_WM_UNIT_FILL_FORE_SCHEMECOLOR_INDEX_1_TRANS" val="0.7"/>
  <p:tag name="KSO_WM_UNIT_FILL_FORE_SCHEMECOLOR_INDEX_2_BRIGHTNESS" val="0"/>
  <p:tag name="KSO_WM_UNIT_FILL_FORE_SCHEMECOLOR_INDEX_2" val="10"/>
  <p:tag name="KSO_WM_UNIT_FILL_FORE_SCHEMECOLOR_INDEX_2_POS" val="1"/>
  <p:tag name="KSO_WM_UNIT_FILL_FORE_SCHEMECOLOR_INDEX_2_TRANS" val="0.2"/>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TYPE" val="1"/>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14.7823622047244,&quot;width&quot;:859.0757480314962}"/>
  <p:tag name="KSO_WM_UNIT_USESOURCEFORMAT_APPLY" val="0"/>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4_3"/>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4_3"/>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14.7823622047244,&quot;width&quot;:859.0757480314962}"/>
  <p:tag name="KSO_WM_UNIT_USESOURCEFORMAT_APPLY" val="0"/>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4_1"/>
  <p:tag name="KSO_WM_TEMPLATE_CATEGORY" val="diagram"/>
  <p:tag name="KSO_WM_TEMPLATE_INDEX" val="20231318"/>
  <p:tag name="KSO_WM_UNIT_LAYERLEVEL" val="1_1_1"/>
  <p:tag name="KSO_WM_TAG_VERSION" val="3.0"/>
  <p:tag name="KSO_WM_BEAUTIFY_FLAG" val="#wm#"/>
  <p:tag name="KSO_WM_DIAGRAM_GROUP_CODE" val="l1-1"/>
  <p:tag name="KSO_WM_UNIT_SUBTYPE" val="d"/>
  <p:tag name="KSO_WM_UNIT_TYPE" val="l_h_i"/>
  <p:tag name="KSO_WM_UNIT_INDEX" val="1_4_1"/>
  <p:tag name="KSO_WM_UNIT_TEXT_FILL_FORE_SCHEMECOLOR_INDEX_BRIGHTNESS" val="0"/>
  <p:tag name="KSO_WM_UNIT_TEXT_FILL_TYPE" val="1"/>
  <p:tag name="KSO_WM_DIAGRAM_VERSION" val="3"/>
  <p:tag name="KSO_WM_DIAGRAM_COLOR_TEXT_CAN_REMOVE" val="n"/>
  <p:tag name="KSO_WM_DIAGRAM_MAX_ITEMCNT" val="6"/>
  <p:tag name="KSO_WM_DIAGRAM_MIN_ITEMCNT" val="2"/>
  <p:tag name="KSO_WM_DIAGRAM_VIRTUALLY_FRAME" val="{&quot;height&quot;:314.7823622047244,&quot;width&quot;:859.0757480314962}"/>
  <p:tag name="KSO_WM_UNIT_USESOURCEFORMAT_APPLY" val="0"/>
</p:tagLst>
</file>

<file path=ppt/tags/tag2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18_3*l_h_f*1_1_1"/>
  <p:tag name="KSO_WM_TEMPLATE_CATEGORY" val="diagram"/>
  <p:tag name="KSO_WM_TEMPLATE_INDEX" val="20231318"/>
  <p:tag name="KSO_WM_UNIT_LAYERLEVEL" val="1_1_1"/>
  <p:tag name="KSO_WM_TAG_VERSION" val="3.0"/>
  <p:tag name="KSO_WM_BEAUTIFY_FLAG" val="#wm#"/>
  <p:tag name="KSO_WM_UNIT_TEXT_FILL_FORE_SCHEMECOLOR_INDEX_BRIGHTNESS" val="0"/>
  <p:tag name="KSO_WM_UNIT_TEXT_FILL_TYPE" val="1"/>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14.7823622047244,&quot;width&quot;:859.0757480314962}"/>
  <p:tag name="KSO_WM_UNIT_USESOURCEFORMAT_APPLY" val="0"/>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18_3*l_h_f*1_2_1"/>
  <p:tag name="KSO_WM_TEMPLATE_CATEGORY" val="diagram"/>
  <p:tag name="KSO_WM_TEMPLATE_INDEX" val="20231318"/>
  <p:tag name="KSO_WM_UNIT_LAYERLEVEL" val="1_1_1"/>
  <p:tag name="KSO_WM_TAG_VERSION" val="3.0"/>
  <p:tag name="KSO_WM_BEAUTIFY_FLAG" val="#wm#"/>
  <p:tag name="KSO_WM_UNIT_TEXT_FILL_FORE_SCHEMECOLOR_INDEX_BRIGHTNESS" val="0"/>
  <p:tag name="KSO_WM_UNIT_TEXT_FILL_TYPE" val="1"/>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14.7823622047244,&quot;width&quot;:859.0757480314962}"/>
  <p:tag name="KSO_WM_UNIT_USESOURCEFORMAT_APPLY" val="0"/>
</p:tagLst>
</file>

<file path=ppt/tags/tag23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18_3*l_h_f*1_3_1"/>
  <p:tag name="KSO_WM_TEMPLATE_CATEGORY" val="diagram"/>
  <p:tag name="KSO_WM_TEMPLATE_INDEX" val="20231318"/>
  <p:tag name="KSO_WM_UNIT_LAYERLEVEL" val="1_1_1"/>
  <p:tag name="KSO_WM_TAG_VERSION" val="3.0"/>
  <p:tag name="KSO_WM_BEAUTIFY_FLAG" val="#wm#"/>
  <p:tag name="KSO_WM_UNIT_TEXT_FILL_FORE_SCHEMECOLOR_INDEX_BRIGHTNESS" val="0"/>
  <p:tag name="KSO_WM_UNIT_TEXT_FILL_TYPE" val="1"/>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14.7823622047244,&quot;width&quot;:859.0757480314962}"/>
  <p:tag name="KSO_WM_UNIT_USESOURCEFORMAT_APPLY" val="0"/>
</p:tagLst>
</file>

<file path=ppt/tags/tag23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18_3*l_h_f*1_4_1"/>
  <p:tag name="KSO_WM_TEMPLATE_CATEGORY" val="diagram"/>
  <p:tag name="KSO_WM_TEMPLATE_INDEX" val="20231318"/>
  <p:tag name="KSO_WM_UNIT_LAYERLEVEL" val="1_1_1"/>
  <p:tag name="KSO_WM_TAG_VERSION" val="3.0"/>
  <p:tag name="KSO_WM_BEAUTIFY_FLAG" val="#wm#"/>
  <p:tag name="KSO_WM_UNIT_TEXT_FILL_FORE_SCHEMECOLOR_INDEX_BRIGHTNESS" val="0"/>
  <p:tag name="KSO_WM_UNIT_TEXT_FILL_TYPE" val="1"/>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14.7823622047244,&quot;width&quot;:859.0757480314962}"/>
  <p:tag name="KSO_WM_UNIT_USESOURCEFORMAT_APPLY" val="0"/>
</p:tagLst>
</file>

<file path=ppt/tags/tag233.xml><?xml version="1.0" encoding="utf-8"?>
<p:tagLst xmlns:a="http://schemas.openxmlformats.org/drawingml/2006/main" xmlns:r="http://schemas.openxmlformats.org/officeDocument/2006/relationships" xmlns:p="http://schemas.openxmlformats.org/presentationml/2006/main">
  <p:tag name="KSO_WM_SLIDE_ID" val="custom20230291_7"/>
  <p:tag name="KSO_WM_TEMPLATE_SUBCATEGORY" val="29"/>
  <p:tag name="KSO_WM_TEMPLATE_MASTER_TYPE" val="0"/>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30291"/>
  <p:tag name="KSO_WM_SLIDE_LAYOUT" val="a_e"/>
  <p:tag name="KSO_WM_SLIDE_LAYOUT_CNT" val="1_1"/>
  <p:tag name="KSO_WM_TEMPLATE_THUMBS_INDEX" val="1、4、7、12、13、14、15、16、17、18、20、24、25、28、33、36、40、43、44"/>
  <p:tag name="KSO_WM_SLIDE_CONTENT_AREA" val="{&quot;left&quot;:&quot;415.85&quot;,&quot;top&quot;:&quot;48.35&quot;,&quot;width&quot;:&quot;529.95&quot;,&quot;height&quot;:&quot;431.55&quot;}"/>
</p:tagLst>
</file>

<file path=ppt/tags/tag234.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1_7*e*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PART TWO"/>
</p:tagLst>
</file>

<file path=ppt/tags/tag2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1_7*a*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单击添加章节标题"/>
</p:tagLst>
</file>

<file path=ppt/tags/tag2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9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6_5*l_h_i*1_1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306_5*l_h_i*1_1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6_5*l_h_i*1_1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5"/>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6_5*l_h_f*1_1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31306_5*l_h_i*1_5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9"/>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31306_5*l_h_i*1_5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31306_5*l_h_i*1_5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9"/>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24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306_5*l_h_f*1_5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6_5*l_h_i*1_3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7"/>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306_5*l_h_i*1_3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6_5*l_h_i*1_3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7"/>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24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6_5*l_h_f*1_3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6_5*l_h_i*1_2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306_5*l_h_i*1_2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6_5*l_h_i*1_2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6"/>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2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6_5*l_h_f*1_2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6_5*l_h_i*1_4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8"/>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306_5*l_h_i*1_4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6_5*l_h_i*1_4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8"/>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2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6_5*l_h_f*1_4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3"/>
  <p:tag name="KSO_WM_UNIT_ID" val="diagram20231306_5*l_h_i*1_6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10"/>
  <p:tag name="KSO_WM_DIAGRAM_MAX_ITEMCNT" val="6"/>
  <p:tag name="KSO_WM_DIAGRAM_MIN_ITEMCNT" val="2"/>
  <p:tag name="KSO_WM_DIAGRAM_VIRTUALLY_FRAME" val="{&quot;height&quot;:374.79992125984245,&quot;width&quot;:862.9855118110233}"/>
  <p:tag name="KSO_WM_UNIT_LINE_FILL_TYPE" val="2"/>
  <p:tag name="KSO_WM_UNIT_TEXT_FILL_FORE_SCHEMECOLOR_INDEX" val="13"/>
  <p:tag name="KSO_WM_UNIT_TEXT_FILL_TYPE" val="1"/>
  <p:tag name="KSO_WM_UNIT_USESOURCEFORMAT_APPLY" val="0"/>
</p:tagLst>
</file>

<file path=ppt/tags/tag25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306_5*l_h_f*1_6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2125984245,&quot;width&quot;:862.9855118110233}"/>
  <p:tag name="KSO_WM_UNIT_TEXT_FILL_FORE_SCHEMECOLOR_INDEX" val="13"/>
  <p:tag name="KSO_WM_UNIT_TEXT_FILL_TYPE" val="1"/>
  <p:tag name="KSO_WM_UNIT_USESOURCEFORMAT_APPLY" val="0"/>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31306_5*l_h_i*1_6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10"/>
  <p:tag name="KSO_WM_DIAGRAM_MAX_ITEMCNT" val="6"/>
  <p:tag name="KSO_WM_DIAGRAM_MIN_ITEMCNT" val="2"/>
  <p:tag name="KSO_WM_DIAGRAM_VIRTUALLY_FRAME" val="{&quot;height&quot;:374.79992125984245,&quot;width&quot;:862.9855118110233}"/>
  <p:tag name="KSO_WM_UNIT_FILL_TYPE" val="1"/>
  <p:tag name="KSO_WM_UNIT_TEXT_FILL_FORE_SCHEMECOLOR_INDEX" val="2"/>
  <p:tag name="KSO_WM_UNIT_TEXT_FILL_TYPE" val="1"/>
  <p:tag name="KSO_WM_UNIT_USESOURCEFORMAT_APPLY" val="0"/>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2"/>
  <p:tag name="KSO_WM_UNIT_ID" val="diagram20231306_5*l_h_i*1_6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2125984245,&quot;width&quot;:862.9855118110233}"/>
  <p:tag name="KSO_WM_UNIT_USESOURCEFORMAT_APPLY" val="0"/>
</p:tagLst>
</file>

<file path=ppt/tags/tag261.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1_1"/>
  <p:tag name="KSO_WM_UNIT_ID" val="diagram20231478_5*l_h_i*1_1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FILL_FORE_SCHEMECOLOR_INDEX" val="5"/>
  <p:tag name="KSO_WM_DIAGRAM_MAX_ITEMCNT" val="6"/>
  <p:tag name="KSO_WM_DIAGRAM_MIN_ITEMCNT" val="1"/>
  <p:tag name="KSO_WM_DIAGRAM_VIRTUALLY_FRAME" val="{&quot;height&quot;:306.45,&quot;width&quot;:727.25}"/>
  <p:tag name="KSO_WM_UNIT_USESOURCEFORMAT_APPLY" val="0"/>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1_2"/>
  <p:tag name="KSO_WM_UNIT_ID" val="diagram20231478_5*l_h_i*1_1_2"/>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SUBTYPE" val="d"/>
  <p:tag name="KSO_WM_UNIT_PRESET_TEXT" val="1"/>
  <p:tag name="KSO_WM_UNIT_FILL_FORE_SCHEMECOLOR_INDEX" val="6"/>
  <p:tag name="KSO_WM_DIAGRAM_MAX_ITEMCNT" val="6"/>
  <p:tag name="KSO_WM_DIAGRAM_MIN_ITEMCNT" val="1"/>
  <p:tag name="KSO_WM_DIAGRAM_VIRTUALLY_FRAME" val="{&quot;height&quot;:306.45,&quot;width&quot;:727.25}"/>
  <p:tag name="KSO_WM_UNIT_USESOURCEFORMAT_APPLY" val="0"/>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2_1"/>
  <p:tag name="KSO_WM_UNIT_ID" val="diagram20231478_5*l_h_i*1_2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FILL_FORE_SCHEMECOLOR_INDEX" val="5"/>
  <p:tag name="KSO_WM_DIAGRAM_MAX_ITEMCNT" val="6"/>
  <p:tag name="KSO_WM_DIAGRAM_MIN_ITEMCNT" val="1"/>
  <p:tag name="KSO_WM_DIAGRAM_VIRTUALLY_FRAME" val="{&quot;height&quot;:306.45,&quot;width&quot;:727.25}"/>
  <p:tag name="KSO_WM_UNIT_USESOURCEFORMAT_APPLY" val="0"/>
</p:tagLst>
</file>

<file path=ppt/tags/tag264.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2_2"/>
  <p:tag name="KSO_WM_UNIT_ID" val="diagram20231478_5*l_h_i*1_2_2"/>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SUBTYPE" val="d"/>
  <p:tag name="KSO_WM_UNIT_PRESET_TEXT" val="2"/>
  <p:tag name="KSO_WM_UNIT_FILL_FORE_SCHEMECOLOR_INDEX" val="6"/>
  <p:tag name="KSO_WM_DIAGRAM_MAX_ITEMCNT" val="6"/>
  <p:tag name="KSO_WM_DIAGRAM_MIN_ITEMCNT" val="1"/>
  <p:tag name="KSO_WM_DIAGRAM_VIRTUALLY_FRAME" val="{&quot;height&quot;:306.45,&quot;width&quot;:727.25}"/>
  <p:tag name="KSO_WM_UNIT_USESOURCEFORMAT_APPLY" val="0"/>
</p:tagLst>
</file>

<file path=ppt/tags/tag265.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4_1"/>
  <p:tag name="KSO_WM_UNIT_ID" val="diagram20231478_5*l_h_i*1_4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FILL_FORE_SCHEMECOLOR_INDEX" val="5"/>
  <p:tag name="KSO_WM_DIAGRAM_MAX_ITEMCNT" val="6"/>
  <p:tag name="KSO_WM_DIAGRAM_MIN_ITEMCNT" val="1"/>
  <p:tag name="KSO_WM_DIAGRAM_VIRTUALLY_FRAME" val="{&quot;height&quot;:306.45,&quot;width&quot;:727.25}"/>
  <p:tag name="KSO_WM_UNIT_USESOURCEFORMAT_APPLY" val="0"/>
</p:tagLst>
</file>

<file path=ppt/tags/tag266.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4_2"/>
  <p:tag name="KSO_WM_UNIT_ID" val="diagram20231478_5*l_h_i*1_4_2"/>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SUBTYPE" val="d"/>
  <p:tag name="KSO_WM_UNIT_PRESET_TEXT" val="4"/>
  <p:tag name="KSO_WM_UNIT_FILL_FORE_SCHEMECOLOR_INDEX" val="6"/>
  <p:tag name="KSO_WM_DIAGRAM_MAX_ITEMCNT" val="6"/>
  <p:tag name="KSO_WM_DIAGRAM_MIN_ITEMCNT" val="1"/>
  <p:tag name="KSO_WM_DIAGRAM_VIRTUALLY_FRAME" val="{&quot;height&quot;:306.45,&quot;width&quot;:727.25}"/>
  <p:tag name="KSO_WM_UNIT_USESOURCEFORMAT_APPLY" val="0"/>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5_1"/>
  <p:tag name="KSO_WM_UNIT_ID" val="diagram20231478_5*l_h_i*1_5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FILL_FORE_SCHEMECOLOR_INDEX" val="5"/>
  <p:tag name="KSO_WM_DIAGRAM_MAX_ITEMCNT" val="6"/>
  <p:tag name="KSO_WM_DIAGRAM_MIN_ITEMCNT" val="1"/>
  <p:tag name="KSO_WM_DIAGRAM_VIRTUALLY_FRAME" val="{&quot;height&quot;:306.45,&quot;width&quot;:727.25}"/>
  <p:tag name="KSO_WM_UNIT_USESOURCEFORMAT_APPLY" val="0"/>
</p:tagLst>
</file>

<file path=ppt/tags/tag268.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5_2"/>
  <p:tag name="KSO_WM_UNIT_ID" val="diagram20231478_5*l_h_i*1_5_2"/>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SUBTYPE" val="d"/>
  <p:tag name="KSO_WM_UNIT_PRESET_TEXT" val="5"/>
  <p:tag name="KSO_WM_UNIT_FILL_FORE_SCHEMECOLOR_INDEX" val="6"/>
  <p:tag name="KSO_WM_DIAGRAM_MAX_ITEMCNT" val="6"/>
  <p:tag name="KSO_WM_DIAGRAM_MIN_ITEMCNT" val="1"/>
  <p:tag name="KSO_WM_DIAGRAM_VIRTUALLY_FRAME" val="{&quot;height&quot;:306.45,&quot;width&quot;:727.25}"/>
  <p:tag name="KSO_WM_UNIT_USESOURCEFORMAT_APPLY" val="0"/>
</p:tagLst>
</file>

<file path=ppt/tags/tag269.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3_2"/>
  <p:tag name="KSO_WM_UNIT_ID" val="diagram20231478_5*l_h_i*1_3_2"/>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FILL_FORE_SCHEMECOLOR_INDEX" val="5"/>
  <p:tag name="KSO_WM_DIAGRAM_MAX_ITEMCNT" val="6"/>
  <p:tag name="KSO_WM_DIAGRAM_MIN_ITEMCNT" val="1"/>
  <p:tag name="KSO_WM_DIAGRAM_VIRTUALLY_FRAME" val="{&quot;height&quot;:306.45,&quot;width&quot;:727.25}"/>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78"/>
  <p:tag name="KSO_WM_UNIT_TYPE" val="l_h_i"/>
  <p:tag name="KSO_WM_UNIT_INDEX" val="1_3_1"/>
  <p:tag name="KSO_WM_UNIT_ID" val="diagram20231478_5*l_h_i*1_3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_BRIGHTNESS" val="0"/>
  <p:tag name="KSO_WM_UNIT_FILL_TYPE" val="1"/>
  <p:tag name="KSO_WM_UNIT_TEXT_FILL_FORE_SCHEMECOLOR_INDEX_BRIGHTNESS" val="0"/>
  <p:tag name="KSO_WM_UNIT_TEXT_FILL_TYPE" val="1"/>
  <p:tag name="KSO_WM_BEAUTIFY_FLAG" val="#wm#"/>
  <p:tag name="KSO_WM_DIAGRAM_VERSION" val="3"/>
  <p:tag name="KSO_WM_DIAGRAM_COLOR_TRICK" val="1"/>
  <p:tag name="KSO_WM_DIAGRAM_COLOR_TEXT_CAN_REMOVE" val="n"/>
  <p:tag name="KSO_WM_UNIT_SUBTYPE" val="d"/>
  <p:tag name="KSO_WM_UNIT_PRESET_TEXT" val="3"/>
  <p:tag name="KSO_WM_UNIT_FILL_FORE_SCHEMECOLOR_INDEX" val="6"/>
  <p:tag name="KSO_WM_DIAGRAM_MAX_ITEMCNT" val="6"/>
  <p:tag name="KSO_WM_DIAGRAM_MIN_ITEMCNT" val="1"/>
  <p:tag name="KSO_WM_DIAGRAM_VIRTUALLY_FRAME" val="{&quot;height&quot;:306.45,&quot;width&quot;:727.25}"/>
  <p:tag name="KSO_WM_UNIT_USESOURCEFORMAT_APPLY" val="0"/>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478_5*l_h_f*1_2_1"/>
  <p:tag name="KSO_WM_TEMPLATE_CATEGORY" val="diagram"/>
  <p:tag name="KSO_WM_TEMPLATE_INDEX" val="20231478"/>
  <p:tag name="KSO_WM_UNIT_LAYERLEVEL" val="1_1_1"/>
  <p:tag name="KSO_WM_TAG_VERSION" val="3.0"/>
  <p:tag name="KSO_WM_UNIT_SUBTYPE" val="a"/>
  <p:tag name="KSO_WM_UNIT_NOCLEAR" val="0"/>
  <p:tag name="KSO_WM_UNIT_VALUE" val="55"/>
  <p:tag name="KSO_WM_UNIT_TYPE" val="l_h_f"/>
  <p:tag name="KSO_WM_UNIT_INDEX" val="1_2_1"/>
  <p:tag name="KSO_WM_DIAGRAM_VERSION" val="3"/>
  <p:tag name="KSO_WM_DIAGRAM_COLOR_TRICK" val="1"/>
  <p:tag name="KSO_WM_DIAGRAM_COLOR_TEXT_CAN_REMOVE" val="n"/>
  <p:tag name="KSO_WM_UNIT_PRESET_TEXT" val="单击此处添加&#10;文本具体内容"/>
  <p:tag name="KSO_WM_UNIT_FILL_FORE_SCHEMECOLOR_INDEX" val="5"/>
  <p:tag name="KSO_WM_DIAGRAM_MAX_ITEMCNT" val="6"/>
  <p:tag name="KSO_WM_DIAGRAM_MIN_ITEMCNT" val="1"/>
  <p:tag name="KSO_WM_DIAGRAM_VIRTUALLY_FRAME" val="{&quot;height&quot;:306.45,&quot;width&quot;:727.25}"/>
  <p:tag name="KSO_WM_UNIT_FILL_TYPE" val="1"/>
  <p:tag name="KSO_WM_UNIT_TEXT_FILL_FORE_SCHEMECOLOR_INDEX" val="2"/>
  <p:tag name="KSO_WM_UNIT_TEXT_FILL_TYPE" val="1"/>
  <p:tag name="KSO_WM_UNIT_USESOURCEFORMAT_APPLY" val="0"/>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478_5*l_h_f*1_1_1"/>
  <p:tag name="KSO_WM_TEMPLATE_CATEGORY" val="diagram"/>
  <p:tag name="KSO_WM_TEMPLATE_INDEX" val="20231478"/>
  <p:tag name="KSO_WM_UNIT_LAYERLEVEL" val="1_1_1"/>
  <p:tag name="KSO_WM_TAG_VERSION" val="3.0"/>
  <p:tag name="KSO_WM_UNIT_SUBTYPE" val="a"/>
  <p:tag name="KSO_WM_UNIT_NOCLEAR" val="0"/>
  <p:tag name="KSO_WM_UNIT_VALUE" val="55"/>
  <p:tag name="KSO_WM_UNIT_TYPE" val="l_h_f"/>
  <p:tag name="KSO_WM_UNIT_INDEX" val="1_1_1"/>
  <p:tag name="KSO_WM_DIAGRAM_VERSION" val="3"/>
  <p:tag name="KSO_WM_DIAGRAM_COLOR_TRICK" val="1"/>
  <p:tag name="KSO_WM_DIAGRAM_COLOR_TEXT_CAN_REMOVE" val="n"/>
  <p:tag name="KSO_WM_UNIT_PRESET_TEXT" val="单击此处添加&#10;文本具体内容"/>
  <p:tag name="KSO_WM_UNIT_FILL_FORE_SCHEMECOLOR_INDEX" val="5"/>
  <p:tag name="KSO_WM_DIAGRAM_MAX_ITEMCNT" val="6"/>
  <p:tag name="KSO_WM_DIAGRAM_MIN_ITEMCNT" val="1"/>
  <p:tag name="KSO_WM_DIAGRAM_VIRTUALLY_FRAME" val="{&quot;height&quot;:306.45,&quot;width&quot;:727.25}"/>
  <p:tag name="KSO_WM_UNIT_FILL_TYPE" val="1"/>
  <p:tag name="KSO_WM_UNIT_TEXT_FILL_FORE_SCHEMECOLOR_INDEX" val="2"/>
  <p:tag name="KSO_WM_UNIT_TEXT_FILL_TYPE" val="1"/>
  <p:tag name="KSO_WM_UNIT_USESOURCEFORMAT_APPLY" val="0"/>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478_5*l_h_f*1_3_1"/>
  <p:tag name="KSO_WM_TEMPLATE_CATEGORY" val="diagram"/>
  <p:tag name="KSO_WM_TEMPLATE_INDEX" val="20231478"/>
  <p:tag name="KSO_WM_UNIT_LAYERLEVEL" val="1_1_1"/>
  <p:tag name="KSO_WM_TAG_VERSION" val="3.0"/>
  <p:tag name="KSO_WM_UNIT_SUBTYPE" val="a"/>
  <p:tag name="KSO_WM_UNIT_NOCLEAR" val="0"/>
  <p:tag name="KSO_WM_UNIT_VALUE" val="55"/>
  <p:tag name="KSO_WM_UNIT_TYPE" val="l_h_f"/>
  <p:tag name="KSO_WM_UNIT_INDEX" val="1_3_1"/>
  <p:tag name="KSO_WM_DIAGRAM_VERSION" val="3"/>
  <p:tag name="KSO_WM_DIAGRAM_COLOR_TRICK" val="1"/>
  <p:tag name="KSO_WM_DIAGRAM_COLOR_TEXT_CAN_REMOVE" val="n"/>
  <p:tag name="KSO_WM_UNIT_PRESET_TEXT" val="单击此处添加&#10;文本具体内容"/>
  <p:tag name="KSO_WM_UNIT_FILL_FORE_SCHEMECOLOR_INDEX" val="5"/>
  <p:tag name="KSO_WM_DIAGRAM_MAX_ITEMCNT" val="6"/>
  <p:tag name="KSO_WM_DIAGRAM_MIN_ITEMCNT" val="1"/>
  <p:tag name="KSO_WM_DIAGRAM_VIRTUALLY_FRAME" val="{&quot;height&quot;:306.45,&quot;width&quot;:727.25}"/>
  <p:tag name="KSO_WM_UNIT_FILL_TYPE" val="1"/>
  <p:tag name="KSO_WM_UNIT_TEXT_FILL_FORE_SCHEMECOLOR_INDEX" val="2"/>
  <p:tag name="KSO_WM_UNIT_TEXT_FILL_TYPE" val="1"/>
  <p:tag name="KSO_WM_UNIT_USESOURCEFORMAT_APPLY" val="0"/>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478_5*l_h_f*1_4_1"/>
  <p:tag name="KSO_WM_TEMPLATE_CATEGORY" val="diagram"/>
  <p:tag name="KSO_WM_TEMPLATE_INDEX" val="20231478"/>
  <p:tag name="KSO_WM_UNIT_LAYERLEVEL" val="1_1_1"/>
  <p:tag name="KSO_WM_TAG_VERSION" val="3.0"/>
  <p:tag name="KSO_WM_UNIT_SUBTYPE" val="a"/>
  <p:tag name="KSO_WM_UNIT_NOCLEAR" val="0"/>
  <p:tag name="KSO_WM_UNIT_VALUE" val="55"/>
  <p:tag name="KSO_WM_UNIT_TYPE" val="l_h_f"/>
  <p:tag name="KSO_WM_UNIT_INDEX" val="1_4_1"/>
  <p:tag name="KSO_WM_DIAGRAM_VERSION" val="3"/>
  <p:tag name="KSO_WM_DIAGRAM_COLOR_TRICK" val="1"/>
  <p:tag name="KSO_WM_DIAGRAM_COLOR_TEXT_CAN_REMOVE" val="n"/>
  <p:tag name="KSO_WM_UNIT_PRESET_TEXT" val="单击此处添加&#10;文本具体内容"/>
  <p:tag name="KSO_WM_UNIT_FILL_FORE_SCHEMECOLOR_INDEX" val="5"/>
  <p:tag name="KSO_WM_DIAGRAM_MAX_ITEMCNT" val="6"/>
  <p:tag name="KSO_WM_DIAGRAM_MIN_ITEMCNT" val="1"/>
  <p:tag name="KSO_WM_DIAGRAM_VIRTUALLY_FRAME" val="{&quot;height&quot;:306.45,&quot;width&quot;:727.25}"/>
  <p:tag name="KSO_WM_UNIT_FILL_TYPE" val="1"/>
  <p:tag name="KSO_WM_UNIT_TEXT_FILL_FORE_SCHEMECOLOR_INDEX" val="2"/>
  <p:tag name="KSO_WM_UNIT_TEXT_FILL_TYPE" val="1"/>
  <p:tag name="KSO_WM_UNIT_USESOURCEFORMAT_APPLY" val="0"/>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478_5*l_h_f*1_5_1"/>
  <p:tag name="KSO_WM_TEMPLATE_CATEGORY" val="diagram"/>
  <p:tag name="KSO_WM_TEMPLATE_INDEX" val="20231478"/>
  <p:tag name="KSO_WM_UNIT_LAYERLEVEL" val="1_1_1"/>
  <p:tag name="KSO_WM_TAG_VERSION" val="3.0"/>
  <p:tag name="KSO_WM_UNIT_SUBTYPE" val="a"/>
  <p:tag name="KSO_WM_UNIT_NOCLEAR" val="0"/>
  <p:tag name="KSO_WM_UNIT_VALUE" val="55"/>
  <p:tag name="KSO_WM_UNIT_TYPE" val="l_h_f"/>
  <p:tag name="KSO_WM_UNIT_INDEX" val="1_5_1"/>
  <p:tag name="KSO_WM_DIAGRAM_VERSION" val="3"/>
  <p:tag name="KSO_WM_DIAGRAM_COLOR_TRICK" val="1"/>
  <p:tag name="KSO_WM_DIAGRAM_COLOR_TEXT_CAN_REMOVE" val="n"/>
  <p:tag name="KSO_WM_UNIT_PRESET_TEXT" val="单击此处添加&#10;文本具体内容"/>
  <p:tag name="KSO_WM_UNIT_FILL_FORE_SCHEMECOLOR_INDEX" val="5"/>
  <p:tag name="KSO_WM_DIAGRAM_MAX_ITEMCNT" val="6"/>
  <p:tag name="KSO_WM_DIAGRAM_MIN_ITEMCNT" val="1"/>
  <p:tag name="KSO_WM_DIAGRAM_VIRTUALLY_FRAME" val="{&quot;height&quot;:306.45,&quot;width&quot;:727.25}"/>
  <p:tag name="KSO_WM_UNIT_FILL_TYPE" val="1"/>
  <p:tag name="KSO_WM_UNIT_TEXT_FILL_FORE_SCHEMECOLOR_INDEX" val="2"/>
  <p:tag name="KSO_WM_UNIT_TEXT_FILL_TYPE" val="1"/>
  <p:tag name="KSO_WM_UNIT_USESOURCEFORMAT_APPLY" val="0"/>
</p:tagLst>
</file>

<file path=ppt/tags/tag27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292_4*l_h_i*1_1_2"/>
  <p:tag name="KSO_WM_TEMPLATE_CATEGORY" val="diagram"/>
  <p:tag name="KSO_WM_TEMPLATE_INDEX" val="20231292"/>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373.25543307086616,&quot;width&quot;:777.2515748031497}"/>
  <p:tag name="KSO_WM_UNIT_LINE_FILL_TYPE" val="2"/>
  <p:tag name="KSO_WM_UNIT_TEXT_FILL_FORE_SCHEMECOLOR_INDEX" val="2"/>
  <p:tag name="KSO_WM_UNIT_TEXT_FILL_TYPE" val="1"/>
  <p:tag name="KSO_WM_UNIT_USESOURCEFORMAT_APPLY" val="0"/>
</p:tagLst>
</file>

<file path=ppt/tags/tag27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292_4*l_h_i*1_1_3"/>
  <p:tag name="KSO_WM_TEMPLATE_CATEGORY" val="diagram"/>
  <p:tag name="KSO_WM_TEMPLATE_INDEX" val="20231292"/>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7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292_4*l_h_i*1_1_5"/>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7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292_4*l_h_i*1_1_4"/>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2_4*l_h_f*1_1_1"/>
  <p:tag name="KSO_WM_TEMPLATE_CATEGORY" val="diagram"/>
  <p:tag name="KSO_WM_TEMPLATE_INDEX" val="20231292"/>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373.25543307086616,&quot;width&quot;:777.2515748031497}"/>
  <p:tag name="KSO_WM_UNIT_TEXT_FILL_FORE_SCHEMECOLOR_INDEX" val="13"/>
  <p:tag name="KSO_WM_UNIT_TEXT_FILL_TYPE" val="1"/>
  <p:tag name="KSO_WM_UNIT_USESOURCEFORMAT_APPLY" val="0"/>
</p:tagLst>
</file>

<file path=ppt/tags/tag28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2_4*l_h_i*1_1_1"/>
  <p:tag name="KSO_WM_TEMPLATE_CATEGORY" val="diagram"/>
  <p:tag name="KSO_WM_TEMPLATE_INDEX" val="20231292"/>
  <p:tag name="KSO_WM_UNIT_LAYERLEVEL" val="1_1_1"/>
  <p:tag name="KSO_WM_TAG_VERSION" val="3.0"/>
  <p:tag name="KSO_WM_BEAUTIFY_FLAG" val="#wm#"/>
  <p:tag name="KSO_WM_DIAGRAM_MAX_ITEMCNT" val="6"/>
  <p:tag name="KSO_WM_DIAGRAM_MIN_ITEMCNT" val="2"/>
  <p:tag name="KSO_WM_DIAGRAM_VIRTUALLY_FRAME" val="{&quot;height&quot;:373.25543307086616,&quot;width&quot;:777.2515748031497}"/>
  <p:tag name="KSO_WM_UNIT_TEXT_FILL_FORE_SCHEMECOLOR_INDEX" val="2"/>
  <p:tag name="KSO_WM_UNIT_TEXT_FILL_TYPE" val="1"/>
  <p:tag name="KSO_WM_UNIT_USESOURCEFORMAT_APPLY" val="0"/>
</p:tagLst>
</file>

<file path=ppt/tags/tag28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292_4*l_h_i*1_2_2"/>
  <p:tag name="KSO_WM_TEMPLATE_CATEGORY" val="diagram"/>
  <p:tag name="KSO_WM_TEMPLATE_INDEX" val="20231292"/>
  <p:tag name="KSO_WM_UNIT_LAYERLEVEL" val="1_1_1"/>
  <p:tag name="KSO_WM_TAG_VERSION" val="3.0"/>
  <p:tag name="KSO_WM_BEAUTIFY_FLAG" val="#wm#"/>
  <p:tag name="KSO_WM_UNIT_LINE_FORE_SCHEMECOLOR_INDEX" val="6"/>
  <p:tag name="KSO_WM_DIAGRAM_MAX_ITEMCNT" val="6"/>
  <p:tag name="KSO_WM_DIAGRAM_MIN_ITEMCNT" val="2"/>
  <p:tag name="KSO_WM_DIAGRAM_VIRTUALLY_FRAME" val="{&quot;height&quot;:373.25543307086616,&quot;width&quot;:777.2515748031497}"/>
  <p:tag name="KSO_WM_UNIT_LINE_FILL_TYPE" val="2"/>
  <p:tag name="KSO_WM_UNIT_TEXT_FILL_FORE_SCHEMECOLOR_INDEX" val="2"/>
  <p:tag name="KSO_WM_UNIT_TEXT_FILL_TYPE" val="1"/>
  <p:tag name="KSO_WM_UNIT_USESOURCEFORMAT_APPLY" val="0"/>
</p:tagLst>
</file>

<file path=ppt/tags/tag28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292_4*l_h_i*1_2_3"/>
  <p:tag name="KSO_WM_TEMPLATE_CATEGORY" val="diagram"/>
  <p:tag name="KSO_WM_TEMPLATE_INDEX" val="20231292"/>
  <p:tag name="KSO_WM_UNIT_LAYERLEVEL" val="1_1_1"/>
  <p:tag name="KSO_WM_TAG_VERSION" val="3.0"/>
  <p:tag name="KSO_WM_BEAUTIFY_FLAG" val="#wm#"/>
  <p:tag name="KSO_WM_UNIT_FILL_FORE_SCHEMECOLOR_INDEX" val="6"/>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8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292_4*l_h_i*1_2_5"/>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8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292_4*l_h_i*1_2_4"/>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8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2_4*l_h_f*1_2_1"/>
  <p:tag name="KSO_WM_TEMPLATE_CATEGORY" val="diagram"/>
  <p:tag name="KSO_WM_TEMPLATE_INDEX" val="20231292"/>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373.25543307086616,&quot;width&quot;:777.2515748031497}"/>
  <p:tag name="KSO_WM_UNIT_TEXT_FILL_FORE_SCHEMECOLOR_INDEX" val="13"/>
  <p:tag name="KSO_WM_UNIT_TEXT_FILL_TYPE" val="1"/>
  <p:tag name="KSO_WM_UNIT_USESOURCEFORMAT_APPLY" val="0"/>
</p:tagLst>
</file>

<file path=ppt/tags/tag28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2_4*l_h_i*1_2_1"/>
  <p:tag name="KSO_WM_TEMPLATE_CATEGORY" val="diagram"/>
  <p:tag name="KSO_WM_TEMPLATE_INDEX" val="20231292"/>
  <p:tag name="KSO_WM_UNIT_LAYERLEVEL" val="1_1_1"/>
  <p:tag name="KSO_WM_TAG_VERSION" val="3.0"/>
  <p:tag name="KSO_WM_BEAUTIFY_FLAG" val="#wm#"/>
  <p:tag name="KSO_WM_DIAGRAM_MAX_ITEMCNT" val="6"/>
  <p:tag name="KSO_WM_DIAGRAM_MIN_ITEMCNT" val="2"/>
  <p:tag name="KSO_WM_DIAGRAM_VIRTUALLY_FRAME" val="{&quot;height&quot;:373.25543307086616,&quot;width&quot;:777.2515748031497}"/>
  <p:tag name="KSO_WM_UNIT_TEXT_FILL_FORE_SCHEMECOLOR_INDEX" val="2"/>
  <p:tag name="KSO_WM_UNIT_TEXT_FILL_TYPE" val="1"/>
  <p:tag name="KSO_WM_UNIT_USESOURCEFORMAT_APPLY" val="0"/>
</p:tagLst>
</file>

<file path=ppt/tags/tag28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292_4*l_h_i*1_3_2"/>
  <p:tag name="KSO_WM_TEMPLATE_CATEGORY" val="diagram"/>
  <p:tag name="KSO_WM_TEMPLATE_INDEX" val="20231292"/>
  <p:tag name="KSO_WM_UNIT_LAYERLEVEL" val="1_1_1"/>
  <p:tag name="KSO_WM_TAG_VERSION" val="3.0"/>
  <p:tag name="KSO_WM_BEAUTIFY_FLAG" val="#wm#"/>
  <p:tag name="KSO_WM_UNIT_LINE_FORE_SCHEMECOLOR_INDEX" val="7"/>
  <p:tag name="KSO_WM_DIAGRAM_MAX_ITEMCNT" val="6"/>
  <p:tag name="KSO_WM_DIAGRAM_MIN_ITEMCNT" val="2"/>
  <p:tag name="KSO_WM_DIAGRAM_VIRTUALLY_FRAME" val="{&quot;height&quot;:373.25543307086616,&quot;width&quot;:777.2515748031497}"/>
  <p:tag name="KSO_WM_UNIT_LINE_FILL_TYPE" val="2"/>
  <p:tag name="KSO_WM_UNIT_TEXT_FILL_FORE_SCHEMECOLOR_INDEX" val="2"/>
  <p:tag name="KSO_WM_UNIT_TEXT_FILL_TYPE" val="1"/>
  <p:tag name="KSO_WM_UNIT_USESOURCEFORMAT_APPLY" val="0"/>
</p:tagLst>
</file>

<file path=ppt/tags/tag28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292_4*l_h_i*1_3_3"/>
  <p:tag name="KSO_WM_TEMPLATE_CATEGORY" val="diagram"/>
  <p:tag name="KSO_WM_TEMPLATE_INDEX" val="20231292"/>
  <p:tag name="KSO_WM_UNIT_LAYERLEVEL" val="1_1_1"/>
  <p:tag name="KSO_WM_TAG_VERSION" val="3.0"/>
  <p:tag name="KSO_WM_BEAUTIFY_FLAG" val="#wm#"/>
  <p:tag name="KSO_WM_UNIT_FILL_FORE_SCHEMECOLOR_INDEX" val="7"/>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292_4*l_h_i*1_3_5"/>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9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292_4*l_h_i*1_3_4"/>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9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2_4*l_h_i*1_3_1"/>
  <p:tag name="KSO_WM_TEMPLATE_CATEGORY" val="diagram"/>
  <p:tag name="KSO_WM_TEMPLATE_INDEX" val="20231292"/>
  <p:tag name="KSO_WM_UNIT_LAYERLEVEL" val="1_1_1"/>
  <p:tag name="KSO_WM_TAG_VERSION" val="3.0"/>
  <p:tag name="KSO_WM_BEAUTIFY_FLAG" val="#wm#"/>
  <p:tag name="KSO_WM_DIAGRAM_MAX_ITEMCNT" val="6"/>
  <p:tag name="KSO_WM_DIAGRAM_MIN_ITEMCNT" val="2"/>
  <p:tag name="KSO_WM_DIAGRAM_VIRTUALLY_FRAME" val="{&quot;height&quot;:373.25543307086616,&quot;width&quot;:777.2515748031497}"/>
  <p:tag name="KSO_WM_UNIT_TEXT_FILL_FORE_SCHEMECOLOR_INDEX" val="2"/>
  <p:tag name="KSO_WM_UNIT_TEXT_FILL_TYPE" val="1"/>
  <p:tag name="KSO_WM_UNIT_USESOURCEFORMAT_APPLY" val="0"/>
</p:tagLst>
</file>

<file path=ppt/tags/tag29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2_4*l_h_f*1_3_1"/>
  <p:tag name="KSO_WM_TEMPLATE_CATEGORY" val="diagram"/>
  <p:tag name="KSO_WM_TEMPLATE_INDEX" val="20231292"/>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373.25543307086616,&quot;width&quot;:777.2515748031497}"/>
  <p:tag name="KSO_WM_UNIT_TEXT_FILL_FORE_SCHEMECOLOR_INDEX" val="13"/>
  <p:tag name="KSO_WM_UNIT_TEXT_FILL_TYPE" val="1"/>
  <p:tag name="KSO_WM_UNIT_USESOURCEFORMAT_APPLY" val="0"/>
</p:tagLst>
</file>

<file path=ppt/tags/tag29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292_4*l_h_i*1_4_2"/>
  <p:tag name="KSO_WM_TEMPLATE_CATEGORY" val="diagram"/>
  <p:tag name="KSO_WM_TEMPLATE_INDEX" val="20231292"/>
  <p:tag name="KSO_WM_UNIT_LAYERLEVEL" val="1_1_1"/>
  <p:tag name="KSO_WM_TAG_VERSION" val="3.0"/>
  <p:tag name="KSO_WM_BEAUTIFY_FLAG" val="#wm#"/>
  <p:tag name="KSO_WM_UNIT_LINE_FORE_SCHEMECOLOR_INDEX" val="8"/>
  <p:tag name="KSO_WM_DIAGRAM_MAX_ITEMCNT" val="6"/>
  <p:tag name="KSO_WM_DIAGRAM_MIN_ITEMCNT" val="2"/>
  <p:tag name="KSO_WM_DIAGRAM_VIRTUALLY_FRAME" val="{&quot;height&quot;:373.25543307086616,&quot;width&quot;:777.2515748031497}"/>
  <p:tag name="KSO_WM_UNIT_LINE_FILL_TYPE" val="2"/>
  <p:tag name="KSO_WM_UNIT_TEXT_FILL_FORE_SCHEMECOLOR_INDEX" val="2"/>
  <p:tag name="KSO_WM_UNIT_TEXT_FILL_TYPE" val="1"/>
  <p:tag name="KSO_WM_UNIT_USESOURCEFORMAT_APPLY" val="0"/>
</p:tagLst>
</file>

<file path=ppt/tags/tag29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292_4*l_h_i*1_4_3"/>
  <p:tag name="KSO_WM_TEMPLATE_CATEGORY" val="diagram"/>
  <p:tag name="KSO_WM_TEMPLATE_INDEX" val="20231292"/>
  <p:tag name="KSO_WM_UNIT_LAYERLEVEL" val="1_1_1"/>
  <p:tag name="KSO_WM_TAG_VERSION" val="3.0"/>
  <p:tag name="KSO_WM_BEAUTIFY_FLAG" val="#wm#"/>
  <p:tag name="KSO_WM_UNIT_FILL_FORE_SCHEMECOLOR_INDEX" val="8"/>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9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292_4*l_h_i*1_4_5"/>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9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292_4*l_h_i*1_4_4"/>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29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2_4*l_h_i*1_4_1"/>
  <p:tag name="KSO_WM_TEMPLATE_CATEGORY" val="diagram"/>
  <p:tag name="KSO_WM_TEMPLATE_INDEX" val="20231292"/>
  <p:tag name="KSO_WM_UNIT_LAYERLEVEL" val="1_1_1"/>
  <p:tag name="KSO_WM_TAG_VERSION" val="3.0"/>
  <p:tag name="KSO_WM_BEAUTIFY_FLAG" val="#wm#"/>
  <p:tag name="KSO_WM_DIAGRAM_MAX_ITEMCNT" val="6"/>
  <p:tag name="KSO_WM_DIAGRAM_MIN_ITEMCNT" val="2"/>
  <p:tag name="KSO_WM_DIAGRAM_VIRTUALLY_FRAME" val="{&quot;height&quot;:373.25543307086616,&quot;width&quot;:777.2515748031497}"/>
  <p:tag name="KSO_WM_UNIT_USESOURCEFORMAT_APPLY" val="0"/>
</p:tagLst>
</file>

<file path=ppt/tags/tag29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2_4*l_h_f*1_4_1"/>
  <p:tag name="KSO_WM_TEMPLATE_CATEGORY" val="diagram"/>
  <p:tag name="KSO_WM_TEMPLATE_INDEX" val="20231292"/>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373.25543307086616,&quot;width&quot;:777.2515748031497}"/>
  <p:tag name="KSO_WM_UNIT_TEXT_FILL_FORE_SCHEMECOLOR_INDEX" val="13"/>
  <p:tag name="KSO_WM_UNIT_TEX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1292_4*l_h_i*1_5_2"/>
  <p:tag name="KSO_WM_TEMPLATE_CATEGORY" val="diagram"/>
  <p:tag name="KSO_WM_TEMPLATE_INDEX" val="20231292"/>
  <p:tag name="KSO_WM_UNIT_LAYERLEVEL" val="1_1_1"/>
  <p:tag name="KSO_WM_TAG_VERSION" val="3.0"/>
  <p:tag name="KSO_WM_BEAUTIFY_FLAG" val="#wm#"/>
  <p:tag name="KSO_WM_UNIT_LINE_FORE_SCHEMECOLOR_INDEX" val="9"/>
  <p:tag name="KSO_WM_DIAGRAM_MAX_ITEMCNT" val="6"/>
  <p:tag name="KSO_WM_DIAGRAM_MIN_ITEMCNT" val="2"/>
  <p:tag name="KSO_WM_DIAGRAM_VIRTUALLY_FRAME" val="{&quot;height&quot;:373.25543307086616,&quot;width&quot;:777.2515748031497}"/>
  <p:tag name="KSO_WM_UNIT_LINE_FILL_TYPE" val="2"/>
  <p:tag name="KSO_WM_UNIT_TEXT_FILL_FORE_SCHEMECOLOR_INDEX" val="2"/>
  <p:tag name="KSO_WM_UNIT_TEXT_FILL_TYPE" val="1"/>
  <p:tag name="KSO_WM_UNIT_USESOURCEFORMAT_APPLY" val="0"/>
</p:tagLst>
</file>

<file path=ppt/tags/tag30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31292_4*l_h_i*1_5_3"/>
  <p:tag name="KSO_WM_TEMPLATE_CATEGORY" val="diagram"/>
  <p:tag name="KSO_WM_TEMPLATE_INDEX" val="20231292"/>
  <p:tag name="KSO_WM_UNIT_LAYERLEVEL" val="1_1_1"/>
  <p:tag name="KSO_WM_TAG_VERSION" val="3.0"/>
  <p:tag name="KSO_WM_BEAUTIFY_FLAG" val="#wm#"/>
  <p:tag name="KSO_WM_UNIT_FILL_FORE_SCHEMECOLOR_INDEX" val="9"/>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30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5"/>
  <p:tag name="KSO_WM_UNIT_ID" val="diagram20231292_4*l_h_i*1_5_5"/>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30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4"/>
  <p:tag name="KSO_WM_UNIT_ID" val="diagram20231292_4*l_h_i*1_5_4"/>
  <p:tag name="KSO_WM_TEMPLATE_CATEGORY" val="diagram"/>
  <p:tag name="KSO_WM_TEMPLATE_INDEX" val="20231292"/>
  <p:tag name="KSO_WM_UNIT_LAYERLEVEL" val="1_1_1"/>
  <p:tag name="KSO_WM_TAG_VERSION" val="3.0"/>
  <p:tag name="KSO_WM_BEAUTIFY_FLAG" val="#wm#"/>
  <p:tag name="KSO_WM_UNIT_FILL_FORE_SCHEMECOLOR_INDEX" val="14"/>
  <p:tag name="KSO_WM_DIAGRAM_MAX_ITEMCNT" val="6"/>
  <p:tag name="KSO_WM_DIAGRAM_MIN_ITEMCNT" val="2"/>
  <p:tag name="KSO_WM_DIAGRAM_VIRTUALLY_FRAME" val="{&quot;height&quot;:373.25543307086616,&quot;width&quot;:777.2515748031497}"/>
  <p:tag name="KSO_WM_UNIT_FILL_TYPE" val="1"/>
  <p:tag name="KSO_WM_UNIT_TEXT_FILL_FORE_SCHEMECOLOR_INDEX" val="2"/>
  <p:tag name="KSO_WM_UNIT_TEXT_FILL_TYPE" val="1"/>
  <p:tag name="KSO_WM_UNIT_USESOURCEFORMAT_APPLY" val="0"/>
</p:tagLst>
</file>

<file path=ppt/tags/tag30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292_4*l_h_f*1_5_1"/>
  <p:tag name="KSO_WM_TEMPLATE_CATEGORY" val="diagram"/>
  <p:tag name="KSO_WM_TEMPLATE_INDEX" val="20231292"/>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373.25543307086616,&quot;width&quot;:777.2515748031497}"/>
  <p:tag name="KSO_WM_UNIT_TEXT_FILL_FORE_SCHEMECOLOR_INDEX" val="13"/>
  <p:tag name="KSO_WM_UNIT_TEXT_FILL_TYPE" val="1"/>
  <p:tag name="KSO_WM_UNIT_USESOURCEFORMAT_APPLY" val="0"/>
</p:tagLst>
</file>

<file path=ppt/tags/tag30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1292_4*l_h_i*1_5_1"/>
  <p:tag name="KSO_WM_TEMPLATE_CATEGORY" val="diagram"/>
  <p:tag name="KSO_WM_TEMPLATE_INDEX" val="20231292"/>
  <p:tag name="KSO_WM_UNIT_LAYERLEVEL" val="1_1_1"/>
  <p:tag name="KSO_WM_TAG_VERSION" val="3.0"/>
  <p:tag name="KSO_WM_BEAUTIFY_FLAG" val="#wm#"/>
  <p:tag name="KSO_WM_DIAGRAM_MAX_ITEMCNT" val="6"/>
  <p:tag name="KSO_WM_DIAGRAM_MIN_ITEMCNT" val="2"/>
  <p:tag name="KSO_WM_DIAGRAM_VIRTUALLY_FRAME" val="{&quot;height&quot;:373.25543307086616,&quot;width&quot;:777.2515748031497}"/>
  <p:tag name="KSO_WM_UNIT_TEXT_FILL_FORE_SCHEMECOLOR_INDEX" val="2"/>
  <p:tag name="KSO_WM_UNIT_TEXT_FILL_TYPE" val="1"/>
  <p:tag name="KSO_WM_UNIT_USESOURCEFORMAT_APPLY" val="0"/>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1_2"/>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1_2"/>
  <p:tag name="KSO_WM_UNIT_FILL_FORE_SCHEMECOLOR_INDEX_1_BRIGHTNESS" val="0.95"/>
  <p:tag name="KSO_WM_UNIT_FILL_FORE_SCHEMECOLOR_INDEX_1" val="5"/>
  <p:tag name="KSO_WM_UNIT_FILL_FORE_SCHEMECOLOR_INDEX_1_POS" val="0"/>
  <p:tag name="KSO_WM_UNIT_FILL_FORE_SCHEMECOLOR_INDEX_1_TRANS" val="0.7"/>
  <p:tag name="KSO_WM_UNIT_FILL_FORE_SCHEMECOLOR_INDEX_2_BRIGHTNESS" val="0"/>
  <p:tag name="KSO_WM_UNIT_FILL_FORE_SCHEMECOLOR_INDEX_2" val="5"/>
  <p:tag name="KSO_WM_UNIT_FILL_FORE_SCHEMECOLOR_INDEX_2_POS" val="1"/>
  <p:tag name="KSO_WM_UNIT_FILL_FORE_SCHEMECOLOR_INDEX_2_TRANS" val="0.2"/>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14.7823622047244,&quot;width&quot;:859.0757480314962}"/>
  <p:tag name="KSO_WM_UNIT_USESOURCEFORMAT_APPLY" val="0"/>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1_3"/>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1_3"/>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14.7823622047244,&quot;width&quot;:859.0757480314962}"/>
  <p:tag name="KSO_WM_UNIT_USESOURCEFORMAT_APPLY" val="0"/>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1_1"/>
  <p:tag name="KSO_WM_TEMPLATE_CATEGORY" val="diagram"/>
  <p:tag name="KSO_WM_TEMPLATE_INDEX" val="20231318"/>
  <p:tag name="KSO_WM_UNIT_LAYERLEVEL" val="1_1_1"/>
  <p:tag name="KSO_WM_TAG_VERSION" val="3.0"/>
  <p:tag name="KSO_WM_BEAUTIFY_FLAG" val="#wm#"/>
  <p:tag name="KSO_WM_DIAGRAM_GROUP_CODE" val="l1-1"/>
  <p:tag name="KSO_WM_UNIT_SUBTYPE" val="d"/>
  <p:tag name="KSO_WM_UNIT_TYPE" val="l_h_i"/>
  <p:tag name="KSO_WM_UNIT_INDEX" val="1_1_1"/>
  <p:tag name="KSO_WM_UNIT_TEXT_FILL_FORE_SCHEMECOLOR_INDEX_BRIGHTNESS" val="0"/>
  <p:tag name="KSO_WM_UNIT_TEXT_FILL_TYPE" val="1"/>
  <p:tag name="KSO_WM_DIAGRAM_VERSION" val="3"/>
  <p:tag name="KSO_WM_DIAGRAM_COLOR_TEXT_CAN_REMOVE" val="n"/>
  <p:tag name="KSO_WM_DIAGRAM_MAX_ITEMCNT" val="6"/>
  <p:tag name="KSO_WM_DIAGRAM_MIN_ITEMCNT" val="2"/>
  <p:tag name="KSO_WM_DIAGRAM_VIRTUALLY_FRAME" val="{&quot;height&quot;:314.7823622047244,&quot;width&quot;:859.0757480314962}"/>
  <p:tag name="KSO_WM_UNIT_USESOURCEFORMAT_APPLY" val="0"/>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2_2"/>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2_2"/>
  <p:tag name="KSO_WM_UNIT_FILL_FORE_SCHEMECOLOR_INDEX_1_BRIGHTNESS" val="0.95"/>
  <p:tag name="KSO_WM_UNIT_FILL_FORE_SCHEMECOLOR_INDEX_1" val="5"/>
  <p:tag name="KSO_WM_UNIT_FILL_FORE_SCHEMECOLOR_INDEX_1_POS" val="0"/>
  <p:tag name="KSO_WM_UNIT_FILL_FORE_SCHEMECOLOR_INDEX_1_TRANS" val="0.7"/>
  <p:tag name="KSO_WM_UNIT_FILL_FORE_SCHEMECOLOR_INDEX_2_BRIGHTNESS" val="0"/>
  <p:tag name="KSO_WM_UNIT_FILL_FORE_SCHEMECOLOR_INDEX_2" val="7"/>
  <p:tag name="KSO_WM_UNIT_FILL_FORE_SCHEMECOLOR_INDEX_2_POS" val="1"/>
  <p:tag name="KSO_WM_UNIT_FILL_FORE_SCHEMECOLOR_INDEX_2_TRANS" val="0.2"/>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14.7823622047244,&quot;width&quot;:859.0757480314962}"/>
  <p:tag name="KSO_WM_UNIT_USESOURCEFORMAT_APPLY" val="0"/>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2_3"/>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2_3"/>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14.7823622047244,&quot;width&quot;:859.0757480314962}"/>
  <p:tag name="KSO_WM_UNIT_USESOURCEFORMAT_APPLY" val="0"/>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2_1"/>
  <p:tag name="KSO_WM_TEMPLATE_CATEGORY" val="diagram"/>
  <p:tag name="KSO_WM_TEMPLATE_INDEX" val="20231318"/>
  <p:tag name="KSO_WM_UNIT_LAYERLEVEL" val="1_1_1"/>
  <p:tag name="KSO_WM_TAG_VERSION" val="3.0"/>
  <p:tag name="KSO_WM_BEAUTIFY_FLAG" val="#wm#"/>
  <p:tag name="KSO_WM_DIAGRAM_GROUP_CODE" val="l1-1"/>
  <p:tag name="KSO_WM_UNIT_SUBTYPE" val="d"/>
  <p:tag name="KSO_WM_UNIT_TYPE" val="l_h_i"/>
  <p:tag name="KSO_WM_UNIT_INDEX" val="1_2_1"/>
  <p:tag name="KSO_WM_UNIT_TEXT_FILL_FORE_SCHEMECOLOR_INDEX_BRIGHTNESS" val="0"/>
  <p:tag name="KSO_WM_UNIT_TEXT_FILL_TYPE" val="1"/>
  <p:tag name="KSO_WM_DIAGRAM_VERSION" val="3"/>
  <p:tag name="KSO_WM_DIAGRAM_COLOR_TEXT_CAN_REMOVE" val="n"/>
  <p:tag name="KSO_WM_DIAGRAM_MAX_ITEMCNT" val="6"/>
  <p:tag name="KSO_WM_DIAGRAM_MIN_ITEMCNT" val="2"/>
  <p:tag name="KSO_WM_DIAGRAM_VIRTUALLY_FRAME" val="{&quot;height&quot;:314.7823622047244,&quot;width&quot;:859.0757480314962}"/>
  <p:tag name="KSO_WM_UNIT_USESOURCEFORMAT_APPLY" val="0"/>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3_2"/>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3_2"/>
  <p:tag name="KSO_WM_UNIT_FILL_FORE_SCHEMECOLOR_INDEX_1_BRIGHTNESS" val="0.95"/>
  <p:tag name="KSO_WM_UNIT_FILL_FORE_SCHEMECOLOR_INDEX_1" val="5"/>
  <p:tag name="KSO_WM_UNIT_FILL_FORE_SCHEMECOLOR_INDEX_1_POS" val="0"/>
  <p:tag name="KSO_WM_UNIT_FILL_FORE_SCHEMECOLOR_INDEX_1_TRANS" val="0.7"/>
  <p:tag name="KSO_WM_UNIT_FILL_FORE_SCHEMECOLOR_INDEX_2_BRIGHTNESS" val="0"/>
  <p:tag name="KSO_WM_UNIT_FILL_FORE_SCHEMECOLOR_INDEX_2" val="9"/>
  <p:tag name="KSO_WM_UNIT_FILL_FORE_SCHEMECOLOR_INDEX_2_POS" val="1"/>
  <p:tag name="KSO_WM_UNIT_FILL_FORE_SCHEMECOLOR_INDEX_2_TRANS" val="0.2"/>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TYPE" val="1"/>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14.7823622047244,&quot;width&quot;:859.0757480314962}"/>
  <p:tag name="KSO_WM_UNIT_USESOURCEFORMAT_APPLY" val="0"/>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3_3"/>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3_3"/>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14.7823622047244,&quot;width&quot;:859.0757480314962}"/>
  <p:tag name="KSO_WM_UNIT_USESOURCEFORMAT_APPLY" val="0"/>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3_1"/>
  <p:tag name="KSO_WM_TEMPLATE_CATEGORY" val="diagram"/>
  <p:tag name="KSO_WM_TEMPLATE_INDEX" val="20231318"/>
  <p:tag name="KSO_WM_UNIT_LAYERLEVEL" val="1_1_1"/>
  <p:tag name="KSO_WM_TAG_VERSION" val="3.0"/>
  <p:tag name="KSO_WM_BEAUTIFY_FLAG" val="#wm#"/>
  <p:tag name="KSO_WM_DIAGRAM_GROUP_CODE" val="l1-1"/>
  <p:tag name="KSO_WM_UNIT_SUBTYPE" val="d"/>
  <p:tag name="KSO_WM_UNIT_TYPE" val="l_h_i"/>
  <p:tag name="KSO_WM_UNIT_INDEX" val="1_3_1"/>
  <p:tag name="KSO_WM_UNIT_TEXT_FILL_FORE_SCHEMECOLOR_INDEX_BRIGHTNESS" val="0"/>
  <p:tag name="KSO_WM_UNIT_TEXT_FILL_TYPE" val="1"/>
  <p:tag name="KSO_WM_DIAGRAM_VERSION" val="3"/>
  <p:tag name="KSO_WM_DIAGRAM_COLOR_TEXT_CAN_REMOVE" val="n"/>
  <p:tag name="KSO_WM_DIAGRAM_MAX_ITEMCNT" val="6"/>
  <p:tag name="KSO_WM_DIAGRAM_MIN_ITEMCNT" val="2"/>
  <p:tag name="KSO_WM_DIAGRAM_VIRTUALLY_FRAME" val="{&quot;height&quot;:314.7823622047244,&quot;width&quot;:859.0757480314962}"/>
  <p:tag name="KSO_WM_UNIT_USESOURCEFORMAT_APPLY" val="0"/>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4_2"/>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4_2"/>
  <p:tag name="KSO_WM_UNIT_FILL_FORE_SCHEMECOLOR_INDEX_1_BRIGHTNESS" val="0.95"/>
  <p:tag name="KSO_WM_UNIT_FILL_FORE_SCHEMECOLOR_INDEX_1" val="5"/>
  <p:tag name="KSO_WM_UNIT_FILL_FORE_SCHEMECOLOR_INDEX_1_POS" val="0"/>
  <p:tag name="KSO_WM_UNIT_FILL_FORE_SCHEMECOLOR_INDEX_1_TRANS" val="0.7"/>
  <p:tag name="KSO_WM_UNIT_FILL_FORE_SCHEMECOLOR_INDEX_2_BRIGHTNESS" val="0"/>
  <p:tag name="KSO_WM_UNIT_FILL_FORE_SCHEMECOLOR_INDEX_2" val="10"/>
  <p:tag name="KSO_WM_UNIT_FILL_FORE_SCHEMECOLOR_INDEX_2_POS" val="1"/>
  <p:tag name="KSO_WM_UNIT_FILL_FORE_SCHEMECOLOR_INDEX_2_TRANS" val="0.2"/>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TYPE" val="1"/>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14.7823622047244,&quot;width&quot;:859.0757480314962}"/>
  <p:tag name="KSO_WM_UNIT_USESOURCEFORMAT_APPLY" val="0"/>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4_3"/>
  <p:tag name="KSO_WM_TEMPLATE_CATEGORY" val="diagram"/>
  <p:tag name="KSO_WM_TEMPLATE_INDEX" val="20231318"/>
  <p:tag name="KSO_WM_UNIT_LAYERLEVEL" val="1_1_1"/>
  <p:tag name="KSO_WM_TAG_VERSION" val="3.0"/>
  <p:tag name="KSO_WM_BEAUTIFY_FLAG" val="#wm#"/>
  <p:tag name="KSO_WM_DIAGRAM_GROUP_CODE" val="l1-1"/>
  <p:tag name="KSO_WM_UNIT_TYPE" val="l_h_i"/>
  <p:tag name="KSO_WM_UNIT_INDEX" val="1_4_3"/>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14.7823622047244,&quot;width&quot;:859.0757480314962}"/>
  <p:tag name="KSO_WM_UNIT_USESOURCEFORMAT_APPLY" val="0"/>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18_3*l_h_i*1_4_1"/>
  <p:tag name="KSO_WM_TEMPLATE_CATEGORY" val="diagram"/>
  <p:tag name="KSO_WM_TEMPLATE_INDEX" val="20231318"/>
  <p:tag name="KSO_WM_UNIT_LAYERLEVEL" val="1_1_1"/>
  <p:tag name="KSO_WM_TAG_VERSION" val="3.0"/>
  <p:tag name="KSO_WM_BEAUTIFY_FLAG" val="#wm#"/>
  <p:tag name="KSO_WM_DIAGRAM_GROUP_CODE" val="l1-1"/>
  <p:tag name="KSO_WM_UNIT_SUBTYPE" val="d"/>
  <p:tag name="KSO_WM_UNIT_TYPE" val="l_h_i"/>
  <p:tag name="KSO_WM_UNIT_INDEX" val="1_4_1"/>
  <p:tag name="KSO_WM_UNIT_TEXT_FILL_FORE_SCHEMECOLOR_INDEX_BRIGHTNESS" val="0"/>
  <p:tag name="KSO_WM_UNIT_TEXT_FILL_TYPE" val="1"/>
  <p:tag name="KSO_WM_DIAGRAM_VERSION" val="3"/>
  <p:tag name="KSO_WM_DIAGRAM_COLOR_TEXT_CAN_REMOVE" val="n"/>
  <p:tag name="KSO_WM_DIAGRAM_MAX_ITEMCNT" val="6"/>
  <p:tag name="KSO_WM_DIAGRAM_MIN_ITEMCNT" val="2"/>
  <p:tag name="KSO_WM_DIAGRAM_VIRTUALLY_FRAME" val="{&quot;height&quot;:314.7823622047244,&quot;width&quot;:859.0757480314962}"/>
  <p:tag name="KSO_WM_UNIT_USESOURCEFORMAT_APPLY" val="0"/>
</p:tagLst>
</file>

<file path=ppt/tags/tag31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18_3*l_h_f*1_1_1"/>
  <p:tag name="KSO_WM_TEMPLATE_CATEGORY" val="diagram"/>
  <p:tag name="KSO_WM_TEMPLATE_INDEX" val="20231318"/>
  <p:tag name="KSO_WM_UNIT_LAYERLEVEL" val="1_1_1"/>
  <p:tag name="KSO_WM_TAG_VERSION" val="3.0"/>
  <p:tag name="KSO_WM_BEAUTIFY_FLAG" val="#wm#"/>
  <p:tag name="KSO_WM_UNIT_TEXT_FILL_FORE_SCHEMECOLOR_INDEX_BRIGHTNESS" val="0"/>
  <p:tag name="KSO_WM_UNIT_TEXT_FILL_TYPE" val="1"/>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14.7823622047244,&quot;width&quot;:859.0757480314962}"/>
  <p:tag name="KSO_WM_UNIT_USESOURCEFORMAT_APPLY" val="0"/>
</p:tagLst>
</file>

<file path=ppt/tags/tag3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18_3*l_h_f*1_2_1"/>
  <p:tag name="KSO_WM_TEMPLATE_CATEGORY" val="diagram"/>
  <p:tag name="KSO_WM_TEMPLATE_INDEX" val="20231318"/>
  <p:tag name="KSO_WM_UNIT_LAYERLEVEL" val="1_1_1"/>
  <p:tag name="KSO_WM_TAG_VERSION" val="3.0"/>
  <p:tag name="KSO_WM_BEAUTIFY_FLAG" val="#wm#"/>
  <p:tag name="KSO_WM_UNIT_TEXT_FILL_FORE_SCHEMECOLOR_INDEX_BRIGHTNESS" val="0"/>
  <p:tag name="KSO_WM_UNIT_TEXT_FILL_TYPE" val="1"/>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14.7823622047244,&quot;width&quot;:859.0757480314962}"/>
  <p:tag name="KSO_WM_UNIT_USESOURCEFORMAT_APPLY" val="0"/>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18_3*l_h_f*1_3_1"/>
  <p:tag name="KSO_WM_TEMPLATE_CATEGORY" val="diagram"/>
  <p:tag name="KSO_WM_TEMPLATE_INDEX" val="20231318"/>
  <p:tag name="KSO_WM_UNIT_LAYERLEVEL" val="1_1_1"/>
  <p:tag name="KSO_WM_TAG_VERSION" val="3.0"/>
  <p:tag name="KSO_WM_BEAUTIFY_FLAG" val="#wm#"/>
  <p:tag name="KSO_WM_UNIT_TEXT_FILL_FORE_SCHEMECOLOR_INDEX_BRIGHTNESS" val="0"/>
  <p:tag name="KSO_WM_UNIT_TEXT_FILL_TYPE" val="1"/>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14.7823622047244,&quot;width&quot;:859.0757480314962}"/>
  <p:tag name="KSO_WM_UNIT_USESOURCEFORMAT_APPLY" val="0"/>
</p:tagLst>
</file>

<file path=ppt/tags/tag32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18_3*l_h_f*1_4_1"/>
  <p:tag name="KSO_WM_TEMPLATE_CATEGORY" val="diagram"/>
  <p:tag name="KSO_WM_TEMPLATE_INDEX" val="20231318"/>
  <p:tag name="KSO_WM_UNIT_LAYERLEVEL" val="1_1_1"/>
  <p:tag name="KSO_WM_TAG_VERSION" val="3.0"/>
  <p:tag name="KSO_WM_BEAUTIFY_FLAG" val="#wm#"/>
  <p:tag name="KSO_WM_UNIT_TEXT_FILL_FORE_SCHEMECOLOR_INDEX_BRIGHTNESS" val="0"/>
  <p:tag name="KSO_WM_UNIT_TEXT_FILL_TYPE" val="1"/>
  <p:tag name="KSO_WM_DIAGRAM_VERSION" val="3"/>
  <p:tag name="KSO_WM_DIAGRAM_COLOR_TEXT_CAN_REMOVE" val="n"/>
  <p:tag name="KSO_WM_UNIT_PRESET_TEXT" val="单击此处输入你的正文，文字是您思想的提炼，为了最终演示发布的良好效果。"/>
  <p:tag name="KSO_WM_DIAGRAM_MAX_ITEMCNT" val="6"/>
  <p:tag name="KSO_WM_DIAGRAM_MIN_ITEMCNT" val="2"/>
  <p:tag name="KSO_WM_DIAGRAM_VIRTUALLY_FRAME" val="{&quot;height&quot;:314.7823622047244,&quot;width&quot;:859.0757480314962}"/>
  <p:tag name="KSO_WM_UNIT_USESOURCEFORMAT_APPLY" val="0"/>
</p:tagLst>
</file>

<file path=ppt/tags/tag32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13_3*l_h_i*1_1_2"/>
  <p:tag name="KSO_WM_TEMPLATE_CATEGORY" val="diagram"/>
  <p:tag name="KSO_WM_TEMPLATE_INDEX" val="20231313"/>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237.05,&quot;width&quot;:860.35}"/>
  <p:tag name="KSO_WM_UNIT_LINE_FILL_TYPE" val="2"/>
  <p:tag name="KSO_WM_UNIT_TEXT_FILL_FORE_SCHEMECOLOR_INDEX" val="2"/>
  <p:tag name="KSO_WM_UNIT_TEXT_FILL_TYPE" val="1"/>
  <p:tag name="KSO_WM_UNIT_USESOURCEFORMAT_APPLY" val="0"/>
</p:tagLst>
</file>

<file path=ppt/tags/tag32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13_3*l_h_i*1_1_3"/>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SHADOW_SCHEMECOLOR_INDEX" val="5"/>
  <p:tag name="KSO_WM_UNIT_TEXT_FILL_FORE_SCHEMECOLOR_INDEX" val="2"/>
  <p:tag name="KSO_WM_UNIT_TEXT_FILL_TYPE" val="1"/>
  <p:tag name="KSO_WM_UNIT_USESOURCEFORMAT_APPLY" val="0"/>
</p:tagLst>
</file>

<file path=ppt/tags/tag32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13_3*l_h_f*1_1_1"/>
  <p:tag name="KSO_WM_TEMPLATE_CATEGORY" val="diagram"/>
  <p:tag name="KSO_WM_TEMPLATE_INDEX" val="20231313"/>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237.05,&quot;width&quot;:860.35}"/>
  <p:tag name="KSO_WM_UNIT_TEXT_FILL_FORE_SCHEMECOLOR_INDEX" val="13"/>
  <p:tag name="KSO_WM_UNIT_TEXT_FILL_TYPE" val="1"/>
  <p:tag name="KSO_WM_UNIT_USESOURCEFORMAT_APPLY" val="0"/>
</p:tagLst>
</file>

<file path=ppt/tags/tag32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313_3*l_h_i*1_1_4"/>
  <p:tag name="KSO_WM_TEMPLATE_CATEGORY" val="diagram"/>
  <p:tag name="KSO_WM_TEMPLATE_INDEX" val="20231313"/>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37.05,&quot;width&quot;:860.35}"/>
  <p:tag name="KSO_WM_UNIT_FILL_TYPE" val="1"/>
  <p:tag name="KSO_WM_UNIT_TEXT_FILL_FORE_SCHEMECOLOR_INDEX" val="2"/>
  <p:tag name="KSO_WM_UNIT_TEXT_FILL_TYPE" val="1"/>
  <p:tag name="KSO_WM_UNIT_USESOURCEFORMAT_APPLY" val="0"/>
</p:tagLst>
</file>

<file path=ppt/tags/tag32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313_3*l_h_i*1_1_5"/>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TEXT_FILL_FORE_SCHEMECOLOR_INDEX" val="2"/>
  <p:tag name="KSO_WM_UNIT_TEXT_FILL_TYPE" val="1"/>
  <p:tag name="KSO_WM_UNIT_USESOURCEFORMAT_APPLY" val="0"/>
</p:tagLst>
</file>

<file path=ppt/tags/tag32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313_3*l_h_i*1_1_1"/>
  <p:tag name="KSO_WM_TEMPLATE_CATEGORY" val="diagram"/>
  <p:tag name="KSO_WM_TEMPLATE_INDEX" val="20231313"/>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37.05,&quot;width&quot;:860.35}"/>
  <p:tag name="KSO_WM_UNIT_FILL_TYPE" val="1"/>
  <p:tag name="KSO_WM_UNIT_SHADOW_SCHEMECOLOR_INDEX" val="5"/>
  <p:tag name="KSO_WM_UNIT_TEXT_FILL_FORE_SCHEMECOLOR_INDEX" val="2"/>
  <p:tag name="KSO_WM_UNIT_TEXT_FILL_TYPE" val="1"/>
  <p:tag name="KSO_WM_UNIT_USESOURCEFORMAT_APPLY" val="0"/>
</p:tagLst>
</file>

<file path=ppt/tags/tag32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13_3*l_h_i*1_2_2"/>
  <p:tag name="KSO_WM_TEMPLATE_CATEGORY" val="diagram"/>
  <p:tag name="KSO_WM_TEMPLATE_INDEX" val="20231313"/>
  <p:tag name="KSO_WM_UNIT_LAYERLEVEL" val="1_1_1"/>
  <p:tag name="KSO_WM_TAG_VERSION" val="3.0"/>
  <p:tag name="KSO_WM_BEAUTIFY_FLAG" val="#wm#"/>
  <p:tag name="KSO_WM_UNIT_LINE_FORE_SCHEMECOLOR_INDEX" val="6"/>
  <p:tag name="KSO_WM_DIAGRAM_MAX_ITEMCNT" val="6"/>
  <p:tag name="KSO_WM_DIAGRAM_MIN_ITEMCNT" val="2"/>
  <p:tag name="KSO_WM_DIAGRAM_VIRTUALLY_FRAME" val="{&quot;height&quot;:237.05,&quot;width&quot;:860.35}"/>
  <p:tag name="KSO_WM_UNIT_LINE_FILL_TYPE" val="2"/>
  <p:tag name="KSO_WM_UNIT_TEXT_FILL_FORE_SCHEMECOLOR_INDEX" val="2"/>
  <p:tag name="KSO_WM_UNIT_TEXT_FILL_TYPE" val="1"/>
  <p:tag name="KSO_WM_UNIT_USESOURCEFORMAT_APPLY" val="0"/>
</p:tagLst>
</file>

<file path=ppt/tags/tag32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13_3*l_h_i*1_2_3"/>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SHADOW_SCHEMECOLOR_INDEX" val="6"/>
  <p:tag name="KSO_WM_UNIT_TEXT_FILL_FORE_SCHEMECOLOR_INDEX" val="2"/>
  <p:tag name="KSO_WM_UNIT_TEXT_FILL_TYPE" val="1"/>
  <p:tag name="KSO_WM_UNIT_USESOURCEFORMAT_APPLY" val="0"/>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13_3*l_h_f*1_2_1"/>
  <p:tag name="KSO_WM_TEMPLATE_CATEGORY" val="diagram"/>
  <p:tag name="KSO_WM_TEMPLATE_INDEX" val="20231313"/>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237.05,&quot;width&quot;:860.35}"/>
  <p:tag name="KSO_WM_UNIT_TEXT_FILL_FORE_SCHEMECOLOR_INDEX" val="13"/>
  <p:tag name="KSO_WM_UNIT_TEXT_FILL_TYPE" val="1"/>
  <p:tag name="KSO_WM_UNIT_USESOURCEFORMAT_APPLY" val="0"/>
</p:tagLst>
</file>

<file path=ppt/tags/tag33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313_3*l_h_i*1_2_4"/>
  <p:tag name="KSO_WM_TEMPLATE_CATEGORY" val="diagram"/>
  <p:tag name="KSO_WM_TEMPLATE_INDEX" val="20231313"/>
  <p:tag name="KSO_WM_UNIT_LAYERLEVEL" val="1_1_1"/>
  <p:tag name="KSO_WM_TAG_VERSION" val="3.0"/>
  <p:tag name="KSO_WM_BEAUTIFY_FLAG" val="#wm#"/>
  <p:tag name="KSO_WM_UNIT_FILL_FORE_SCHEMECOLOR_INDEX" val="6"/>
  <p:tag name="KSO_WM_DIAGRAM_MAX_ITEMCNT" val="6"/>
  <p:tag name="KSO_WM_DIAGRAM_MIN_ITEMCNT" val="2"/>
  <p:tag name="KSO_WM_DIAGRAM_VIRTUALLY_FRAME" val="{&quot;height&quot;:237.05,&quot;width&quot;:860.35}"/>
  <p:tag name="KSO_WM_UNIT_FILL_TYPE" val="1"/>
  <p:tag name="KSO_WM_UNIT_TEXT_FILL_FORE_SCHEMECOLOR_INDEX" val="2"/>
  <p:tag name="KSO_WM_UNIT_TEXT_FILL_TYPE" val="1"/>
  <p:tag name="KSO_WM_UNIT_USESOURCEFORMAT_APPLY" val="0"/>
</p:tagLst>
</file>

<file path=ppt/tags/tag33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313_3*l_h_i*1_2_5"/>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TEXT_FILL_FORE_SCHEMECOLOR_INDEX" val="2"/>
  <p:tag name="KSO_WM_UNIT_TEXT_FILL_TYPE" val="1"/>
  <p:tag name="KSO_WM_UNIT_USESOURCEFORMAT_APPLY" val="0"/>
</p:tagLst>
</file>

<file path=ppt/tags/tag33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13_3*l_h_i*1_2_1"/>
  <p:tag name="KSO_WM_TEMPLATE_CATEGORY" val="diagram"/>
  <p:tag name="KSO_WM_TEMPLATE_INDEX" val="20231313"/>
  <p:tag name="KSO_WM_UNIT_LAYERLEVEL" val="1_1_1"/>
  <p:tag name="KSO_WM_TAG_VERSION" val="3.0"/>
  <p:tag name="KSO_WM_BEAUTIFY_FLAG" val="#wm#"/>
  <p:tag name="KSO_WM_UNIT_FILL_FORE_SCHEMECOLOR_INDEX" val="6"/>
  <p:tag name="KSO_WM_DIAGRAM_MAX_ITEMCNT" val="6"/>
  <p:tag name="KSO_WM_DIAGRAM_MIN_ITEMCNT" val="2"/>
  <p:tag name="KSO_WM_DIAGRAM_VIRTUALLY_FRAME" val="{&quot;height&quot;:237.05,&quot;width&quot;:860.35}"/>
  <p:tag name="KSO_WM_UNIT_FILL_TYPE" val="1"/>
  <p:tag name="KSO_WM_UNIT_SHADOW_SCHEMECOLOR_INDEX" val="6"/>
  <p:tag name="KSO_WM_UNIT_TEXT_FILL_FORE_SCHEMECOLOR_INDEX" val="2"/>
  <p:tag name="KSO_WM_UNIT_TEXT_FILL_TYPE" val="1"/>
  <p:tag name="KSO_WM_UNIT_USESOURCEFORMAT_APPLY" val="0"/>
</p:tagLst>
</file>

<file path=ppt/tags/tag33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13_3*l_h_i*1_3_2"/>
  <p:tag name="KSO_WM_TEMPLATE_CATEGORY" val="diagram"/>
  <p:tag name="KSO_WM_TEMPLATE_INDEX" val="20231313"/>
  <p:tag name="KSO_WM_UNIT_LAYERLEVEL" val="1_1_1"/>
  <p:tag name="KSO_WM_TAG_VERSION" val="3.0"/>
  <p:tag name="KSO_WM_BEAUTIFY_FLAG" val="#wm#"/>
  <p:tag name="KSO_WM_UNIT_LINE_FORE_SCHEMECOLOR_INDEX" val="7"/>
  <p:tag name="KSO_WM_DIAGRAM_MAX_ITEMCNT" val="6"/>
  <p:tag name="KSO_WM_DIAGRAM_MIN_ITEMCNT" val="2"/>
  <p:tag name="KSO_WM_DIAGRAM_VIRTUALLY_FRAME" val="{&quot;height&quot;:237.05,&quot;width&quot;:860.35}"/>
  <p:tag name="KSO_WM_UNIT_LINE_FILL_TYPE" val="2"/>
  <p:tag name="KSO_WM_UNIT_TEXT_FILL_FORE_SCHEMECOLOR_INDEX" val="2"/>
  <p:tag name="KSO_WM_UNIT_TEXT_FILL_TYPE" val="1"/>
  <p:tag name="KSO_WM_UNIT_USESOURCEFORMAT_APPLY" val="0"/>
</p:tagLst>
</file>

<file path=ppt/tags/tag33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13_3*l_h_i*1_3_3"/>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SHADOW_SCHEMECOLOR_INDEX" val="7"/>
  <p:tag name="KSO_WM_UNIT_TEXT_FILL_FORE_SCHEMECOLOR_INDEX" val="2"/>
  <p:tag name="KSO_WM_UNIT_TEXT_FILL_TYPE" val="1"/>
  <p:tag name="KSO_WM_UNIT_USESOURCEFORMAT_APPLY" val="0"/>
</p:tagLst>
</file>

<file path=ppt/tags/tag33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13_3*l_h_f*1_3_1"/>
  <p:tag name="KSO_WM_TEMPLATE_CATEGORY" val="diagram"/>
  <p:tag name="KSO_WM_TEMPLATE_INDEX" val="20231313"/>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237.05,&quot;width&quot;:860.35}"/>
  <p:tag name="KSO_WM_UNIT_TEXT_FILL_FORE_SCHEMECOLOR_INDEX" val="13"/>
  <p:tag name="KSO_WM_UNIT_TEXT_FILL_TYPE" val="1"/>
  <p:tag name="KSO_WM_UNIT_USESOURCEFORMAT_APPLY" val="0"/>
</p:tagLst>
</file>

<file path=ppt/tags/tag33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313_3*l_h_i*1_3_4"/>
  <p:tag name="KSO_WM_TEMPLATE_CATEGORY" val="diagram"/>
  <p:tag name="KSO_WM_TEMPLATE_INDEX" val="20231313"/>
  <p:tag name="KSO_WM_UNIT_LAYERLEVEL" val="1_1_1"/>
  <p:tag name="KSO_WM_TAG_VERSION" val="3.0"/>
  <p:tag name="KSO_WM_BEAUTIFY_FLAG" val="#wm#"/>
  <p:tag name="KSO_WM_UNIT_FILL_FORE_SCHEMECOLOR_INDEX" val="7"/>
  <p:tag name="KSO_WM_DIAGRAM_MAX_ITEMCNT" val="6"/>
  <p:tag name="KSO_WM_DIAGRAM_MIN_ITEMCNT" val="2"/>
  <p:tag name="KSO_WM_DIAGRAM_VIRTUALLY_FRAME" val="{&quot;height&quot;:237.05,&quot;width&quot;:860.35}"/>
  <p:tag name="KSO_WM_UNIT_FILL_TYPE" val="1"/>
  <p:tag name="KSO_WM_UNIT_TEXT_FILL_FORE_SCHEMECOLOR_INDEX" val="2"/>
  <p:tag name="KSO_WM_UNIT_TEXT_FILL_TYPE" val="1"/>
  <p:tag name="KSO_WM_UNIT_USESOURCEFORMAT_APPLY" val="0"/>
</p:tagLst>
</file>

<file path=ppt/tags/tag33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313_3*l_h_i*1_3_5"/>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TEXT_FILL_FORE_SCHEMECOLOR_INDEX" val="2"/>
  <p:tag name="KSO_WM_UNIT_TEXT_FILL_TYPE" val="1"/>
  <p:tag name="KSO_WM_UNIT_USESOURCEFORMAT_APPLY" val="0"/>
</p:tagLst>
</file>

<file path=ppt/tags/tag33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313_3*l_h_i*1_3_1"/>
  <p:tag name="KSO_WM_TEMPLATE_CATEGORY" val="diagram"/>
  <p:tag name="KSO_WM_TEMPLATE_INDEX" val="20231313"/>
  <p:tag name="KSO_WM_UNIT_LAYERLEVEL" val="1_1_1"/>
  <p:tag name="KSO_WM_TAG_VERSION" val="3.0"/>
  <p:tag name="KSO_WM_BEAUTIFY_FLAG" val="#wm#"/>
  <p:tag name="KSO_WM_UNIT_FILL_FORE_SCHEMECOLOR_INDEX" val="7"/>
  <p:tag name="KSO_WM_DIAGRAM_MAX_ITEMCNT" val="6"/>
  <p:tag name="KSO_WM_DIAGRAM_MIN_ITEMCNT" val="2"/>
  <p:tag name="KSO_WM_DIAGRAM_VIRTUALLY_FRAME" val="{&quot;height&quot;:237.05,&quot;width&quot;:860.35}"/>
  <p:tag name="KSO_WM_UNIT_FILL_TYPE" val="1"/>
  <p:tag name="KSO_WM_UNIT_SHADOW_SCHEMECOLOR_INDEX" val="7"/>
  <p:tag name="KSO_WM_UNIT_TEXT_FILL_FORE_SCHEMECOLOR_INDEX" val="2"/>
  <p:tag name="KSO_WM_UNIT_TEXT_FILL_TYPE" val="1"/>
  <p:tag name="KSO_WM_UNIT_USESOURCEFORMAT_APPLY" val="0"/>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13_3*l_h_i*1_4_2"/>
  <p:tag name="KSO_WM_TEMPLATE_CATEGORY" val="diagram"/>
  <p:tag name="KSO_WM_TEMPLATE_INDEX" val="20231313"/>
  <p:tag name="KSO_WM_UNIT_LAYERLEVEL" val="1_1_1"/>
  <p:tag name="KSO_WM_TAG_VERSION" val="3.0"/>
  <p:tag name="KSO_WM_BEAUTIFY_FLAG" val="#wm#"/>
  <p:tag name="KSO_WM_UNIT_LINE_FORE_SCHEMECOLOR_INDEX" val="8"/>
  <p:tag name="KSO_WM_DIAGRAM_MAX_ITEMCNT" val="6"/>
  <p:tag name="KSO_WM_DIAGRAM_MIN_ITEMCNT" val="2"/>
  <p:tag name="KSO_WM_DIAGRAM_VIRTUALLY_FRAME" val="{&quot;height&quot;:237.05,&quot;width&quot;:860.35}"/>
  <p:tag name="KSO_WM_UNIT_LINE_FILL_TYPE" val="2"/>
  <p:tag name="KSO_WM_UNIT_TEXT_FILL_FORE_SCHEMECOLOR_INDEX" val="2"/>
  <p:tag name="KSO_WM_UNIT_TEXT_FILL_TYPE" val="1"/>
  <p:tag name="KSO_WM_UNIT_USESOURCEFORMAT_APPLY" val="0"/>
</p:tagLst>
</file>

<file path=ppt/tags/tag34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13_3*l_h_i*1_4_3"/>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SHADOW_SCHEMECOLOR_INDEX" val="8"/>
  <p:tag name="KSO_WM_UNIT_TEXT_FILL_FORE_SCHEMECOLOR_INDEX" val="2"/>
  <p:tag name="KSO_WM_UNIT_TEXT_FILL_TYPE" val="1"/>
  <p:tag name="KSO_WM_UNIT_USESOURCEFORMAT_APPLY" val="0"/>
</p:tagLst>
</file>

<file path=ppt/tags/tag34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13_3*l_h_f*1_4_1"/>
  <p:tag name="KSO_WM_TEMPLATE_CATEGORY" val="diagram"/>
  <p:tag name="KSO_WM_TEMPLATE_INDEX" val="20231313"/>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237.05,&quot;width&quot;:860.35}"/>
  <p:tag name="KSO_WM_UNIT_TEXT_FILL_FORE_SCHEMECOLOR_INDEX" val="13"/>
  <p:tag name="KSO_WM_UNIT_TEXT_FILL_TYPE" val="1"/>
  <p:tag name="KSO_WM_UNIT_USESOURCEFORMAT_APPLY" val="0"/>
</p:tagLst>
</file>

<file path=ppt/tags/tag34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313_3*l_h_i*1_4_4"/>
  <p:tag name="KSO_WM_TEMPLATE_CATEGORY" val="diagram"/>
  <p:tag name="KSO_WM_TEMPLATE_INDEX" val="20231313"/>
  <p:tag name="KSO_WM_UNIT_LAYERLEVEL" val="1_1_1"/>
  <p:tag name="KSO_WM_TAG_VERSION" val="3.0"/>
  <p:tag name="KSO_WM_BEAUTIFY_FLAG" val="#wm#"/>
  <p:tag name="KSO_WM_UNIT_FILL_FORE_SCHEMECOLOR_INDEX" val="8"/>
  <p:tag name="KSO_WM_DIAGRAM_MAX_ITEMCNT" val="6"/>
  <p:tag name="KSO_WM_DIAGRAM_MIN_ITEMCNT" val="2"/>
  <p:tag name="KSO_WM_DIAGRAM_VIRTUALLY_FRAME" val="{&quot;height&quot;:237.05,&quot;width&quot;:860.35}"/>
  <p:tag name="KSO_WM_UNIT_FILL_TYPE" val="1"/>
  <p:tag name="KSO_WM_UNIT_TEXT_FILL_FORE_SCHEMECOLOR_INDEX" val="2"/>
  <p:tag name="KSO_WM_UNIT_TEXT_FILL_TYPE" val="1"/>
  <p:tag name="KSO_WM_UNIT_USESOURCEFORMAT_APPLY" val="0"/>
</p:tagLst>
</file>

<file path=ppt/tags/tag34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313_3*l_h_i*1_4_5"/>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TEXT_FILL_FORE_SCHEMECOLOR_INDEX" val="2"/>
  <p:tag name="KSO_WM_UNIT_TEXT_FILL_TYPE" val="1"/>
  <p:tag name="KSO_WM_UNIT_USESOURCEFORMAT_APPLY" val="0"/>
</p:tagLst>
</file>

<file path=ppt/tags/tag34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313_3*l_h_i*1_4_1"/>
  <p:tag name="KSO_WM_TEMPLATE_CATEGORY" val="diagram"/>
  <p:tag name="KSO_WM_TEMPLATE_INDEX" val="20231313"/>
  <p:tag name="KSO_WM_UNIT_LAYERLEVEL" val="1_1_1"/>
  <p:tag name="KSO_WM_TAG_VERSION" val="3.0"/>
  <p:tag name="KSO_WM_BEAUTIFY_FLAG" val="#wm#"/>
  <p:tag name="KSO_WM_UNIT_FILL_FORE_SCHEMECOLOR_INDEX" val="8"/>
  <p:tag name="KSO_WM_DIAGRAM_MAX_ITEMCNT" val="6"/>
  <p:tag name="KSO_WM_DIAGRAM_MIN_ITEMCNT" val="2"/>
  <p:tag name="KSO_WM_DIAGRAM_VIRTUALLY_FRAME" val="{&quot;height&quot;:237.05,&quot;width&quot;:860.35}"/>
  <p:tag name="KSO_WM_UNIT_FILL_TYPE" val="1"/>
  <p:tag name="KSO_WM_UNIT_SHADOW_SCHEMECOLOR_INDEX" val="8"/>
  <p:tag name="KSO_WM_UNIT_TEXT_FILL_FORE_SCHEMECOLOR_INDEX" val="2"/>
  <p:tag name="KSO_WM_UNIT_TEXT_FILL_TYPE" val="1"/>
  <p:tag name="KSO_WM_UNIT_USESOURCEFORMAT_APPLY" val="0"/>
</p:tagLst>
</file>

<file path=ppt/tags/tag346.xml><?xml version="1.0" encoding="utf-8"?>
<p:tagLst xmlns:a="http://schemas.openxmlformats.org/drawingml/2006/main" xmlns:r="http://schemas.openxmlformats.org/officeDocument/2006/relationships" xmlns:p="http://schemas.openxmlformats.org/presentationml/2006/main">
  <p:tag name="KSO_WM_SLIDE_ID" val="custom20230291_7"/>
  <p:tag name="KSO_WM_TEMPLATE_SUBCATEGORY" val="29"/>
  <p:tag name="KSO_WM_TEMPLATE_MASTER_TYPE" val="0"/>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30291"/>
  <p:tag name="KSO_WM_SLIDE_LAYOUT" val="a_e"/>
  <p:tag name="KSO_WM_SLIDE_LAYOUT_CNT" val="1_1"/>
  <p:tag name="KSO_WM_TEMPLATE_THUMBS_INDEX" val="1、4、7、12、13、14、15、16、17、18、20、24、25、28、33、36、40、43、44"/>
  <p:tag name="KSO_WM_SLIDE_CONTENT_AREA" val="{&quot;left&quot;:&quot;415.85&quot;,&quot;top&quot;:&quot;48.35&quot;,&quot;width&quot;:&quot;529.95&quot;,&quot;height&quot;:&quot;431.55&quot;}"/>
</p:tagLst>
</file>

<file path=ppt/tags/tag347.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1_7*e*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PART THREE"/>
</p:tagLst>
</file>

<file path=ppt/tags/tag3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1_7*a*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单击添加章节标题"/>
</p:tagLst>
</file>

<file path=ppt/tags/tag3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9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5_5*l_h_i*1_1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75_5*l_h_i*1_1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5"/>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3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5_5*l_h_f*1_1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375_5*l_h_i*1_1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5"/>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75_5*l_h_i*1_3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7"/>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75_5*l_h_i*1_3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7"/>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3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75_5*l_h_f*1_3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375_5*l_h_i*1_3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7"/>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31375_5*l_h_i*1_5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9"/>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31375_5*l_h_i*1_5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9"/>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375_5*l_h_f*1_5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31375_5*l_h_i*1_5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9"/>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5_5*l_h_i*1_2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75_5*l_h_i*1_2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6"/>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36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5_5*l_h_f*1_2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375_5*l_h_i*1_2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6"/>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75_5*l_h_i*1_4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8"/>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75_5*l_h_i*1_4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8"/>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36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75_5*l_h_f*1_4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375_5*l_h_i*1_4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8"/>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31375_5*l_h_i*1_6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10"/>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3"/>
  <p:tag name="KSO_WM_UNIT_ID" val="diagram20231375_5*l_h_i*1_6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10"/>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37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54"/>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375_5*l_h_f*1_6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2"/>
  <p:tag name="KSO_WM_UNIT_ID" val="diagram20231375_5*l_h_i*1_6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10"/>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21_5*l_h_i*1_3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21_5*l_h_i*1_3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SUBTYPE" val="d"/>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37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21_5*l_h_f*1_3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VALUE" val="66"/>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21_5*l_h_i*1_4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21_5*l_h_i*1_4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SUBTYPE" val="d"/>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37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21_5*l_h_f*1_4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21_5*l_h_i*1_1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21_5*l_h_i*1_1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SUBTYPE" val="d"/>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38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21_5*l_h_f*1_1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VALUE" val="66"/>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21_5*l_h_i*1_2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38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21_5*l_h_f*1_2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VALUE" val="66"/>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21_5*l_h_i*1_2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1321_5*l_h_i*1_5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31321_5*l_h_i*1_5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SUBTYPE" val="d"/>
  <p:tag name="KSO_WM_UNIT_FILL_FORE_SCHEMECOLOR_INDEX" val="5"/>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38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321_5*l_h_f*1_5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31321_5*l_h_i*1_6_2"/>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TEXT_FILL_FORE_SCHEMECOLOR_INDEX" val="2"/>
  <p:tag name="KSO_WM_UNIT_TEXT_FILL_TYPE" val="1"/>
  <p:tag name="KSO_WM_UNIT_USESOURCEFORMAT_APPLY" val="0"/>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31321_5*l_h_i*1_6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SUBTYPE" val="d"/>
  <p:tag name="KSO_WM_UNIT_FILL_FORE_SCHEMECOLOR_INDEX" val="6"/>
  <p:tag name="KSO_WM_DIAGRAM_MAX_ITEMCNT" val="6"/>
  <p:tag name="KSO_WM_DIAGRAM_MIN_ITEMCNT" val="2"/>
  <p:tag name="KSO_WM_DIAGRAM_VIRTUALLY_FRAME" val="{&quot;height&quot;:337.2,&quot;width&quot;:863.6499212598426}"/>
  <p:tag name="KSO_WM_UNIT_FILL_TYPE" val="1"/>
  <p:tag name="KSO_WM_UNIT_USESOURCEFORMAT_APPLY" val="0"/>
</p:tagLst>
</file>

<file path=ppt/tags/tag39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321_5*l_h_f*1_6_1"/>
  <p:tag name="KSO_WM_TEMPLATE_CATEGORY" val="diagram"/>
  <p:tag name="KSO_WM_TEMPLATE_INDEX" val="20231321"/>
  <p:tag name="KSO_WM_UNIT_LAYERLEVEL" val="1_1_1"/>
  <p:tag name="KSO_WM_TAG_VERSION" val="3.0"/>
  <p:tag name="KSO_WM_BEAUTIFY_FLAG" val="#wm#"/>
  <p:tag name="KSO_WM_DIAGRAM_VERSION" val="3"/>
  <p:tag name="KSO_WM_DIAGRAM_COLOR_TEXT_CAN_REMOVE" val="n"/>
  <p:tag name="KSO_WM_UNIT_PRESET_TEXT" val="单击输入你的正文，文字是您思想的提炼。"/>
  <p:tag name="KSO_WM_DIAGRAM_MAX_ITEMCNT" val="6"/>
  <p:tag name="KSO_WM_DIAGRAM_MIN_ITEMCNT" val="2"/>
  <p:tag name="KSO_WM_DIAGRAM_VIRTUALLY_FRAME" val="{&quot;height&quot;:337.2,&quot;width&quot;:863.6499212598426}"/>
  <p:tag name="KSO_WM_UNIT_TEXT_FILL_FORE_SCHEMECOLOR_INDEX" val="13"/>
  <p:tag name="KSO_WM_UNIT_TEXT_FILL_TYPE" val="1"/>
  <p:tag name="KSO_WM_UNIT_USESOURCEFORMAT_APPLY" val="0"/>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h_i*1_1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1_1"/>
  <p:tag name="KSO_WM_UNIT_LINE_FORE_SCHEMECOLOR_INDEX" val="5"/>
  <p:tag name="KSO_WM_DIAGRAM_MAX_ITEMCNT" val="12"/>
  <p:tag name="KSO_WM_DIAGRAM_MIN_ITEMCNT" val="2"/>
  <p:tag name="KSO_WM_DIAGRAM_VIRTUALLY_FRAME" val="{&quot;height&quot;:324.9000000000001,&quot;width&quot;:863.15}"/>
  <p:tag name="KSO_WM_UNIT_LINE_FILL_TYPE" val="2"/>
  <p:tag name="KSO_WM_UNIT_USESOURCEFORMAT_APPLY" val="0"/>
</p:tagLst>
</file>

<file path=ppt/tags/tag39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0965_8*m_h_f*1_1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项正文"/>
  <p:tag name="KSO_WM_DIAGRAM_MAX_ITEMCNT" val="12"/>
  <p:tag name="KSO_WM_DIAGRAM_MIN_ITEMCNT" val="2"/>
  <p:tag name="KSO_WM_DIAGRAM_VIRTUALLY_FRAME" val="{&quot;height&quot;:324.9000000000001,&quot;width&quot;:863.15}"/>
  <p:tag name="KSO_WM_UNIT_TEXT_FILL_FORE_SCHEMECOLOR_INDEX" val="13"/>
  <p:tag name="KSO_WM_UNIT_TEXT_FILL_TYPE" val="1"/>
  <p:tag name="KSO_WM_UNIT_USESOURCEFORMAT_APPLY" val="0"/>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h_i*1_3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1"/>
  <p:tag name="KSO_WM_UNIT_LINE_FORE_SCHEMECOLOR_INDEX" val="5"/>
  <p:tag name="KSO_WM_DIAGRAM_MAX_ITEMCNT" val="12"/>
  <p:tag name="KSO_WM_DIAGRAM_MIN_ITEMCNT" val="2"/>
  <p:tag name="KSO_WM_DIAGRAM_VIRTUALLY_FRAME" val="{&quot;height&quot;:324.9000000000001,&quot;width&quot;:863.15}"/>
  <p:tag name="KSO_WM_UNIT_LINE_FILL_TYPE" val="2"/>
  <p:tag name="KSO_WM_UNIT_USESOURCEFORMAT_APPLY" val="0"/>
</p:tagLst>
</file>

<file path=ppt/tags/tag39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965_8*m_h_f*1_3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项正文"/>
  <p:tag name="KSO_WM_DIAGRAM_MAX_ITEMCNT" val="12"/>
  <p:tag name="KSO_WM_DIAGRAM_MIN_ITEMCNT" val="2"/>
  <p:tag name="KSO_WM_DIAGRAM_VIRTUALLY_FRAME" val="{&quot;height&quot;:324.9000000000001,&quot;width&quot;:863.15}"/>
  <p:tag name="KSO_WM_UNIT_TEXT_FILL_FORE_SCHEMECOLOR_INDEX" val="13"/>
  <p:tag name="KSO_WM_UNIT_TEXT_FILL_TYPE" val="1"/>
  <p:tag name="KSO_WM_UNIT_USESOURCEFORMAT_APPLY" val="0"/>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h_i*1_5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5_1"/>
  <p:tag name="KSO_WM_UNIT_LINE_FORE_SCHEMECOLOR_INDEX" val="5"/>
  <p:tag name="KSO_WM_DIAGRAM_MAX_ITEMCNT" val="12"/>
  <p:tag name="KSO_WM_DIAGRAM_MIN_ITEMCNT" val="2"/>
  <p:tag name="KSO_WM_DIAGRAM_VIRTUALLY_FRAME" val="{&quot;height&quot;:324.9000000000001,&quot;width&quot;:863.15}"/>
  <p:tag name="KSO_WM_UNIT_LINE_FILL_TYPE" val="2"/>
  <p:tag name="KSO_WM_UNIT_USESOURCEFORMAT_APPLY" val="0"/>
</p:tagLst>
</file>

<file path=ppt/tags/tag39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0965_8*m_h_f*1_5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项正文"/>
  <p:tag name="KSO_WM_DIAGRAM_MAX_ITEMCNT" val="12"/>
  <p:tag name="KSO_WM_DIAGRAM_MIN_ITEMCNT" val="2"/>
  <p:tag name="KSO_WM_DIAGRAM_VIRTUALLY_FRAME" val="{&quot;height&quot;:324.9000000000001,&quot;width&quot;:863.15}"/>
  <p:tag name="KSO_WM_UNIT_TEXT_FILL_FORE_SCHEMECOLOR_INDEX" val="13"/>
  <p:tag name="KSO_WM_UNIT_TEXT_FILL_TYPE" val="1"/>
  <p:tag name="KSO_WM_UNIT_USESOURCEFORMAT_APPLY" val="0"/>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h_i*1_7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7_1"/>
  <p:tag name="KSO_WM_UNIT_LINE_FORE_SCHEMECOLOR_INDEX" val="5"/>
  <p:tag name="KSO_WM_DIAGRAM_MAX_ITEMCNT" val="12"/>
  <p:tag name="KSO_WM_DIAGRAM_MIN_ITEMCNT" val="2"/>
  <p:tag name="KSO_WM_DIAGRAM_VIRTUALLY_FRAME" val="{&quot;height&quot;:324.9000000000001,&quot;width&quot;:863.15}"/>
  <p:tag name="KSO_WM_UNIT_LINE_FILL_TYPE" val="2"/>
  <p:tag name="KSO_WM_UNIT_USESOURCEFORMAT_APPLY" val="0"/>
</p:tagLst>
</file>

<file path=ppt/tags/tag39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7_1"/>
  <p:tag name="KSO_WM_UNIT_ID" val="diagram20230965_8*m_h_f*1_7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项正文"/>
  <p:tag name="KSO_WM_DIAGRAM_MAX_ITEMCNT" val="12"/>
  <p:tag name="KSO_WM_DIAGRAM_MIN_ITEMCNT" val="2"/>
  <p:tag name="KSO_WM_DIAGRAM_VIRTUALLY_FRAME" val="{&quot;height&quot;:324.9000000000001,&quot;width&quot;:863.15}"/>
  <p:tag name="KSO_WM_UNIT_TEXT_FILL_FORE_SCHEMECOLOR_INDEX" val="13"/>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h_i*1_9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9_1"/>
  <p:tag name="KSO_WM_UNIT_LINE_FORE_SCHEMECOLOR_INDEX" val="5"/>
  <p:tag name="KSO_WM_DIAGRAM_MAX_ITEMCNT" val="12"/>
  <p:tag name="KSO_WM_DIAGRAM_MIN_ITEMCNT" val="2"/>
  <p:tag name="KSO_WM_DIAGRAM_VIRTUALLY_FRAME" val="{&quot;height&quot;:324.9000000000001,&quot;width&quot;:863.15}"/>
  <p:tag name="KSO_WM_UNIT_LINE_FILL_TYPE" val="2"/>
  <p:tag name="KSO_WM_UNIT_USESOURCEFORMAT_APPLY" val="0"/>
</p:tagLst>
</file>

<file path=ppt/tags/tag40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9_1"/>
  <p:tag name="KSO_WM_UNIT_ID" val="diagram20230965_8*m_h_f*1_9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项正文"/>
  <p:tag name="KSO_WM_DIAGRAM_MAX_ITEMCNT" val="12"/>
  <p:tag name="KSO_WM_DIAGRAM_MIN_ITEMCNT" val="2"/>
  <p:tag name="KSO_WM_DIAGRAM_VIRTUALLY_FRAME" val="{&quot;height&quot;:324.9000000000001,&quot;width&quot;:863.15}"/>
  <p:tag name="KSO_WM_UNIT_TEXT_FILL_FORE_SCHEMECOLOR_INDEX" val="13"/>
  <p:tag name="KSO_WM_UNIT_TEXT_FILL_TYPE" val="1"/>
  <p:tag name="KSO_WM_UNIT_USESOURCEFORMAT_APPLY" val="0"/>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h_i*1_2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1"/>
  <p:tag name="KSO_WM_UNIT_LINE_FORE_SCHEMECOLOR_INDEX" val="5"/>
  <p:tag name="KSO_WM_DIAGRAM_MAX_ITEMCNT" val="12"/>
  <p:tag name="KSO_WM_DIAGRAM_MIN_ITEMCNT" val="2"/>
  <p:tag name="KSO_WM_DIAGRAM_VIRTUALLY_FRAME" val="{&quot;height&quot;:324.9000000000001,&quot;width&quot;:863.15}"/>
  <p:tag name="KSO_WM_UNIT_LINE_FILL_TYPE" val="2"/>
  <p:tag name="KSO_WM_UNIT_USESOURCEFORMAT_APPLY" val="0"/>
</p:tagLst>
</file>

<file path=ppt/tags/tag40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0965_8*m_h_f*1_2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项正文"/>
  <p:tag name="KSO_WM_DIAGRAM_MAX_ITEMCNT" val="12"/>
  <p:tag name="KSO_WM_DIAGRAM_MIN_ITEMCNT" val="2"/>
  <p:tag name="KSO_WM_DIAGRAM_VIRTUALLY_FRAME" val="{&quot;height&quot;:324.9000000000001,&quot;width&quot;:863.15}"/>
  <p:tag name="KSO_WM_UNIT_TEXT_FILL_FORE_SCHEMECOLOR_INDEX" val="13"/>
  <p:tag name="KSO_WM_UNIT_TEXT_FILL_TYPE" val="1"/>
  <p:tag name="KSO_WM_UNIT_USESOURCEFORMAT_APPLY" val="0"/>
</p:tagLst>
</file>

<file path=ppt/tags/tag40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0965_8*m_h_f*1_4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项正文"/>
  <p:tag name="KSO_WM_DIAGRAM_MAX_ITEMCNT" val="12"/>
  <p:tag name="KSO_WM_DIAGRAM_MIN_ITEMCNT" val="2"/>
  <p:tag name="KSO_WM_DIAGRAM_VIRTUALLY_FRAME" val="{&quot;height&quot;:324.9000000000001,&quot;width&quot;:863.15}"/>
  <p:tag name="KSO_WM_UNIT_TEXT_FILL_FORE_SCHEMECOLOR_INDEX" val="13"/>
  <p:tag name="KSO_WM_UNIT_TEXT_FILL_TYPE" val="1"/>
  <p:tag name="KSO_WM_UNIT_USESOURCEFORMAT_APPLY" val="0"/>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h_i*1_6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6_1"/>
  <p:tag name="KSO_WM_UNIT_LINE_FORE_SCHEMECOLOR_INDEX" val="5"/>
  <p:tag name="KSO_WM_DIAGRAM_MAX_ITEMCNT" val="12"/>
  <p:tag name="KSO_WM_DIAGRAM_MIN_ITEMCNT" val="2"/>
  <p:tag name="KSO_WM_DIAGRAM_VIRTUALLY_FRAME" val="{&quot;height&quot;:324.9000000000001,&quot;width&quot;:863.15}"/>
  <p:tag name="KSO_WM_UNIT_LINE_FILL_TYPE" val="2"/>
  <p:tag name="KSO_WM_UNIT_USESOURCEFORMAT_APPLY" val="0"/>
</p:tagLst>
</file>

<file path=ppt/tags/tag40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6_1"/>
  <p:tag name="KSO_WM_UNIT_ID" val="diagram20230965_8*m_h_f*1_6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项正文"/>
  <p:tag name="KSO_WM_DIAGRAM_MAX_ITEMCNT" val="12"/>
  <p:tag name="KSO_WM_DIAGRAM_MIN_ITEMCNT" val="2"/>
  <p:tag name="KSO_WM_DIAGRAM_VIRTUALLY_FRAME" val="{&quot;height&quot;:324.9000000000001,&quot;width&quot;:863.15}"/>
  <p:tag name="KSO_WM_UNIT_TEXT_FILL_FORE_SCHEMECOLOR_INDEX" val="13"/>
  <p:tag name="KSO_WM_UNIT_TEXT_FILL_TYPE" val="1"/>
  <p:tag name="KSO_WM_UNIT_USESOURCEFORMAT_APPLY" val="0"/>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h_i*1_8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8_1"/>
  <p:tag name="KSO_WM_UNIT_LINE_FORE_SCHEMECOLOR_INDEX" val="5"/>
  <p:tag name="KSO_WM_DIAGRAM_MAX_ITEMCNT" val="12"/>
  <p:tag name="KSO_WM_DIAGRAM_MIN_ITEMCNT" val="2"/>
  <p:tag name="KSO_WM_DIAGRAM_VIRTUALLY_FRAME" val="{&quot;height&quot;:324.9000000000001,&quot;width&quot;:863.15}"/>
  <p:tag name="KSO_WM_UNIT_LINE_FILL_TYPE" val="2"/>
  <p:tag name="KSO_WM_UNIT_USESOURCEFORMAT_APPLY" val="0"/>
</p:tagLst>
</file>

<file path=ppt/tags/tag40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8_1"/>
  <p:tag name="KSO_WM_UNIT_ID" val="diagram20230965_8*m_h_f*1_8_1"/>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项正文"/>
  <p:tag name="KSO_WM_DIAGRAM_MAX_ITEMCNT" val="12"/>
  <p:tag name="KSO_WM_DIAGRAM_MIN_ITEMCNT" val="2"/>
  <p:tag name="KSO_WM_DIAGRAM_VIRTUALLY_FRAME" val="{&quot;height&quot;:324.9000000000001,&quot;width&quot;:863.15}"/>
  <p:tag name="KSO_WM_UNIT_TEXT_FILL_FORE_SCHEMECOLOR_INDEX" val="13"/>
  <p:tag name="KSO_WM_UNIT_TEXT_FILL_TYPE" val="1"/>
  <p:tag name="KSO_WM_UNIT_USESOURCEFORMAT_APPLY" val="0"/>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i*1_1"/>
  <p:tag name="KSO_WM_TEMPLATE_CATEGORY" val="diagram"/>
  <p:tag name="KSO_WM_TEMPLATE_INDEX" val="20230965"/>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1"/>
  <p:tag name="KSO_WM_DIAGRAM_MAX_ITEMCNT" val="12"/>
  <p:tag name="KSO_WM_DIAGRAM_MIN_ITEMCNT" val="2"/>
  <p:tag name="KSO_WM_DIAGRAM_VIRTUALLY_FRAME" val="{&quot;height&quot;:324.9000000000001,&quot;width&quot;:863.15}"/>
  <p:tag name="KSO_WM_UNIT_LINE_FORE_SCHEMECOLOR_INDEX" val="5"/>
  <p:tag name="KSO_WM_UNIT_LINE_FILL_TYPE" val="2"/>
  <p:tag name="KSO_WM_UNIT_USESOURCEFORMAT_APPLY" val="0"/>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8*m_h_i*1_1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1_2"/>
  <p:tag name="KSO_WM_UNIT_LINE_FORE_SCHEMECOLOR_INDEX" val="5"/>
  <p:tag name="KSO_WM_DIAGRAM_MAX_ITEMCNT" val="12"/>
  <p:tag name="KSO_WM_DIAGRAM_MIN_ITEMCNT" val="2"/>
  <p:tag name="KSO_WM_DIAGRAM_VIRTUALLY_FRAME" val="{&quot;height&quot;:324.9000000000001,&quot;width&quot;:863.15}"/>
  <p:tag name="KSO_WM_UNIT_FILL_FORE_SCHEMECOLOR_INDEX" val="14"/>
  <p:tag name="KSO_WM_UNIT_FILL_TYPE" val="1"/>
  <p:tag name="KSO_WM_UNIT_LINE_FILL_TYPE" val="2"/>
  <p:tag name="KSO_WM_UNIT_TEXT_FILL_FORE_SCHEMECOLOR_INDEX" val="5"/>
  <p:tag name="KSO_WM_UNIT_TEXT_FILL_TYPE" val="1"/>
  <p:tag name="KSO_WM_UNIT_USESOURCEFORMAT_APPLY" val="0"/>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8*m_h_i*1_3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3_2"/>
  <p:tag name="KSO_WM_UNIT_LINE_FORE_SCHEMECOLOR_INDEX" val="5"/>
  <p:tag name="KSO_WM_DIAGRAM_MAX_ITEMCNT" val="12"/>
  <p:tag name="KSO_WM_DIAGRAM_MIN_ITEMCNT" val="2"/>
  <p:tag name="KSO_WM_DIAGRAM_VIRTUALLY_FRAME" val="{&quot;height&quot;:324.9000000000001,&quot;width&quot;:863.15}"/>
  <p:tag name="KSO_WM_UNIT_FILL_FORE_SCHEMECOLOR_INDEX" val="14"/>
  <p:tag name="KSO_WM_UNIT_FILL_TYPE" val="1"/>
  <p:tag name="KSO_WM_UNIT_LINE_FILL_TYPE" val="2"/>
  <p:tag name="KSO_WM_UNIT_TEXT_FILL_FORE_SCHEMECOLOR_INDEX" val="5"/>
  <p:tag name="KSO_WM_UNIT_TEXT_FILL_TYPE" val="1"/>
  <p:tag name="KSO_WM_UNIT_USESOURCEFORMAT_APPLY" val="0"/>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8*m_h_i*1_5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5_2"/>
  <p:tag name="KSO_WM_UNIT_LINE_FORE_SCHEMECOLOR_INDEX" val="5"/>
  <p:tag name="KSO_WM_DIAGRAM_MAX_ITEMCNT" val="12"/>
  <p:tag name="KSO_WM_DIAGRAM_MIN_ITEMCNT" val="2"/>
  <p:tag name="KSO_WM_DIAGRAM_VIRTUALLY_FRAME" val="{&quot;height&quot;:324.9000000000001,&quot;width&quot;:863.15}"/>
  <p:tag name="KSO_WM_UNIT_FILL_FORE_SCHEMECOLOR_INDEX" val="14"/>
  <p:tag name="KSO_WM_UNIT_FILL_TYPE" val="1"/>
  <p:tag name="KSO_WM_UNIT_LINE_FILL_TYPE" val="2"/>
  <p:tag name="KSO_WM_UNIT_TEXT_FILL_FORE_SCHEMECOLOR_INDEX" val="5"/>
  <p:tag name="KSO_WM_UNIT_TEXT_FILL_TYPE" val="1"/>
  <p:tag name="KSO_WM_UNIT_USESOURCEFORMAT_APPLY" val="0"/>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8*m_h_i*1_7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7_2"/>
  <p:tag name="KSO_WM_UNIT_LINE_FORE_SCHEMECOLOR_INDEX" val="5"/>
  <p:tag name="KSO_WM_DIAGRAM_MAX_ITEMCNT" val="12"/>
  <p:tag name="KSO_WM_DIAGRAM_MIN_ITEMCNT" val="2"/>
  <p:tag name="KSO_WM_DIAGRAM_VIRTUALLY_FRAME" val="{&quot;height&quot;:324.9000000000001,&quot;width&quot;:863.15}"/>
  <p:tag name="KSO_WM_UNIT_FILL_FORE_SCHEMECOLOR_INDEX" val="14"/>
  <p:tag name="KSO_WM_UNIT_FILL_TYPE" val="1"/>
  <p:tag name="KSO_WM_UNIT_LINE_FILL_TYPE" val="2"/>
  <p:tag name="KSO_WM_UNIT_TEXT_FILL_FORE_SCHEMECOLOR_INDEX" val="5"/>
  <p:tag name="KSO_WM_UNIT_TEXT_FILL_TYPE" val="1"/>
  <p:tag name="KSO_WM_UNIT_USESOURCEFORMAT_APPLY" val="0"/>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8*m_h_i*1_9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9_2"/>
  <p:tag name="KSO_WM_UNIT_LINE_FORE_SCHEMECOLOR_INDEX" val="5"/>
  <p:tag name="KSO_WM_DIAGRAM_MAX_ITEMCNT" val="12"/>
  <p:tag name="KSO_WM_DIAGRAM_MIN_ITEMCNT" val="2"/>
  <p:tag name="KSO_WM_DIAGRAM_VIRTUALLY_FRAME" val="{&quot;height&quot;:324.9000000000001,&quot;width&quot;:863.15}"/>
  <p:tag name="KSO_WM_UNIT_FILL_FORE_SCHEMECOLOR_INDEX" val="14"/>
  <p:tag name="KSO_WM_UNIT_FILL_TYPE" val="1"/>
  <p:tag name="KSO_WM_UNIT_LINE_FILL_TYPE" val="2"/>
  <p:tag name="KSO_WM_UNIT_TEXT_FILL_FORE_SCHEMECOLOR_INDEX" val="5"/>
  <p:tag name="KSO_WM_UNIT_TEXT_FILL_TYPE" val="1"/>
  <p:tag name="KSO_WM_UNIT_USESOURCEFORMAT_APPLY" val="0"/>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8*m_h_i*1_2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2_2"/>
  <p:tag name="KSO_WM_UNIT_LINE_FORE_SCHEMECOLOR_INDEX" val="5"/>
  <p:tag name="KSO_WM_DIAGRAM_MAX_ITEMCNT" val="12"/>
  <p:tag name="KSO_WM_DIAGRAM_MIN_ITEMCNT" val="2"/>
  <p:tag name="KSO_WM_DIAGRAM_VIRTUALLY_FRAME" val="{&quot;height&quot;:324.9000000000001,&quot;width&quot;:863.15}"/>
  <p:tag name="KSO_WM_UNIT_FILL_FORE_SCHEMECOLOR_INDEX" val="14"/>
  <p:tag name="KSO_WM_UNIT_FILL_TYPE" val="1"/>
  <p:tag name="KSO_WM_UNIT_LINE_FILL_TYPE" val="2"/>
  <p:tag name="KSO_WM_UNIT_TEXT_FILL_FORE_SCHEMECOLOR_INDEX" val="5"/>
  <p:tag name="KSO_WM_UNIT_TEXT_FILL_TYPE" val="1"/>
  <p:tag name="KSO_WM_UNIT_USESOURCEFORMAT_APPLY" val="0"/>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8*m_h_i*1_4_1"/>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4_1"/>
  <p:tag name="KSO_WM_UNIT_LINE_FORE_SCHEMECOLOR_INDEX" val="5"/>
  <p:tag name="KSO_WM_DIAGRAM_MAX_ITEMCNT" val="12"/>
  <p:tag name="KSO_WM_DIAGRAM_MIN_ITEMCNT" val="2"/>
  <p:tag name="KSO_WM_DIAGRAM_VIRTUALLY_FRAME" val="{&quot;height&quot;:324.9000000000001,&quot;width&quot;:863.15}"/>
  <p:tag name="KSO_WM_UNIT_FILL_FORE_SCHEMECOLOR_INDEX" val="14"/>
  <p:tag name="KSO_WM_UNIT_FILL_TYPE" val="1"/>
  <p:tag name="KSO_WM_UNIT_LINE_FILL_TYPE" val="2"/>
  <p:tag name="KSO_WM_UNIT_TEXT_FILL_FORE_SCHEMECOLOR_INDEX" val="5"/>
  <p:tag name="KSO_WM_UNIT_TEXT_FILL_TYPE" val="1"/>
  <p:tag name="KSO_WM_UNIT_USESOURCEFORMAT_APPLY" val="0"/>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0965_8*m_h_i*1_4_2"/>
  <p:tag name="KSO_WM_TEMPLATE_CATEGORY" val="diagram"/>
  <p:tag name="KSO_WM_TEMPLATE_INDEX" val="2023096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4_2"/>
  <p:tag name="KSO_WM_UNIT_LINE_FORE_SCHEMECOLOR_INDEX" val="5"/>
  <p:tag name="KSO_WM_DIAGRAM_MAX_ITEMCNT" val="12"/>
  <p:tag name="KSO_WM_DIAGRAM_MIN_ITEMCNT" val="2"/>
  <p:tag name="KSO_WM_DIAGRAM_VIRTUALLY_FRAME" val="{&quot;height&quot;:324.9000000000001,&quot;width&quot;:863.15}"/>
  <p:tag name="KSO_WM_UNIT_LINE_FILL_TYPE" val="2"/>
  <p:tag name="KSO_WM_UNIT_USESOURCEFORMAT_APPLY" val="0"/>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8*m_h_i*1_6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6_2"/>
  <p:tag name="KSO_WM_UNIT_LINE_FORE_SCHEMECOLOR_INDEX" val="5"/>
  <p:tag name="KSO_WM_DIAGRAM_MAX_ITEMCNT" val="12"/>
  <p:tag name="KSO_WM_DIAGRAM_MIN_ITEMCNT" val="2"/>
  <p:tag name="KSO_WM_DIAGRAM_VIRTUALLY_FRAME" val="{&quot;height&quot;:324.9000000000001,&quot;width&quot;:863.15}"/>
  <p:tag name="KSO_WM_UNIT_FILL_FORE_SCHEMECOLOR_INDEX" val="14"/>
  <p:tag name="KSO_WM_UNIT_FILL_TYPE" val="1"/>
  <p:tag name="KSO_WM_UNIT_LINE_FILL_TYPE" val="2"/>
  <p:tag name="KSO_WM_UNIT_TEXT_FILL_FORE_SCHEMECOLOR_INDEX" val="5"/>
  <p:tag name="KSO_WM_UNIT_TEXT_FILL_TYPE" val="1"/>
  <p:tag name="KSO_WM_UNIT_USESOURCEFORMAT_APPLY" val="0"/>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5_8*m_h_i*1_8_2"/>
  <p:tag name="KSO_WM_TEMPLATE_CATEGORY" val="diagram"/>
  <p:tag name="KSO_WM_TEMPLATE_INDEX" val="20230965"/>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8_2"/>
  <p:tag name="KSO_WM_UNIT_LINE_FORE_SCHEMECOLOR_INDEX" val="5"/>
  <p:tag name="KSO_WM_DIAGRAM_MAX_ITEMCNT" val="12"/>
  <p:tag name="KSO_WM_DIAGRAM_MIN_ITEMCNT" val="2"/>
  <p:tag name="KSO_WM_DIAGRAM_VIRTUALLY_FRAME" val="{&quot;height&quot;:324.9000000000001,&quot;width&quot;:863.15}"/>
  <p:tag name="KSO_WM_UNIT_FILL_FORE_SCHEMECOLOR_INDEX" val="14"/>
  <p:tag name="KSO_WM_UNIT_FILL_TYPE" val="1"/>
  <p:tag name="KSO_WM_UNIT_LINE_FILL_TYPE" val="2"/>
  <p:tag name="KSO_WM_UNIT_TEXT_FILL_FORE_SCHEMECOLOR_INDEX" val="5"/>
  <p:tag name="KSO_WM_UNIT_TEXT_FILL_TYPE" val="1"/>
  <p:tag name="KSO_WM_UNIT_USESOURCEFORMAT_APPLY" val="0"/>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SLIDE_ID" val="custom20230291_7"/>
  <p:tag name="KSO_WM_TEMPLATE_SUBCATEGORY" val="29"/>
  <p:tag name="KSO_WM_TEMPLATE_MASTER_TYPE" val="0"/>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30291"/>
  <p:tag name="KSO_WM_SLIDE_LAYOUT" val="a_e"/>
  <p:tag name="KSO_WM_SLIDE_LAYOUT_CNT" val="1_1"/>
  <p:tag name="KSO_WM_TEMPLATE_THUMBS_INDEX" val="1、4、7、12、13、14、15、16、17、18、20、24、25、28、33、36、40、43、44"/>
  <p:tag name="KSO_WM_SLIDE_CONTENT_AREA" val="{&quot;left&quot;:&quot;415.85&quot;,&quot;top&quot;:&quot;48.35&quot;,&quot;width&quot;:&quot;529.95&quot;,&quot;height&quot;:&quot;431.55&quot;}"/>
</p:tagLst>
</file>

<file path=ppt/tags/tag421.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1_7*e*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PART FOUR"/>
</p:tagLst>
</file>

<file path=ppt/tags/tag4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1_7*a*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单击添加章节标题"/>
</p:tagLst>
</file>

<file path=ppt/tags/tag4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91"/>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5_3*l_h_i*1_1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75_3*l_h_i*1_1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5"/>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42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5_3*l_h_f*1_1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375_3*l_h_i*1_1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5"/>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75_3*l_h_i*1_3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7"/>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75_3*l_h_i*1_3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7"/>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75_3*l_h_f*1_3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375_3*l_h_i*1_3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7"/>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5_3*l_h_i*1_2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75_3*l_h_i*1_2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6"/>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43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5_3*l_h_f*1_2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375_3*l_h_i*1_2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6"/>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75_3*l_h_i*1_4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8"/>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75_3*l_h_i*1_4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8"/>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43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75_3*l_h_f*1_4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375_3*l_h_i*1_4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8"/>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65_3*l_h_i*1_1_2"/>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91"/>
  <p:tag name="KSO_WM_DIAGRAM_VERSION" val="3"/>
  <p:tag name="KSO_WM_DIAGRAM_COLOR_TEXT_CAN_REMOVE" val="n"/>
  <p:tag name="KSO_WM_UNIT_LINE_FORE_SCHEMECOLOR_INDEX" val="5"/>
  <p:tag name="KSO_WM_DIAGRAM_MAX_ITEMCNT" val="6"/>
  <p:tag name="KSO_WM_DIAGRAM_MIN_ITEMCNT" val="2"/>
  <p:tag name="KSO_WM_DIAGRAM_VIRTUALLY_FRAME" val="{&quot;height&quot;:374.75,&quot;width&quot;:856.75}"/>
  <p:tag name="KSO_WM_UNIT_LINE_FILL_TYPE" val="2"/>
  <p:tag name="KSO_WM_UNIT_TEXT_FILL_FORE_SCHEMECOLOR_INDEX" val="2"/>
  <p:tag name="KSO_WM_UNIT_TEXT_FILL_TYPE" val="1"/>
  <p:tag name="KSO_WM_UNIT_USESOURCEFORMAT_APPLY" val="0"/>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65_3*l_h_i*1_1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UNIT_SUBTYPE" val="d"/>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5,&quot;width&quot;:856.75}"/>
  <p:tag name="KSO_WM_UNIT_FILL_TYPE" val="1"/>
  <p:tag name="KSO_WM_UNIT_TEXT_FILL_FORE_SCHEMECOLOR_INDEX" val="2"/>
  <p:tag name="KSO_WM_UNIT_TEXT_FILL_TYPE" val="1"/>
  <p:tag name="KSO_WM_UNIT_USESOURCEFORMAT_APPLY" val="0"/>
</p:tagLst>
</file>

<file path=ppt/tags/tag4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365_3*l_h_a*1_1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DIAGRAM_VERSION" val="3"/>
  <p:tag name="KSO_WM_DIAGRAM_COLOR_TEXT_CAN_REMOVE" val="n"/>
  <p:tag name="KSO_WM_UNIT_PRESET_TEXT" val="在此输入标题"/>
  <p:tag name="KSO_WM_DIAGRAM_MAX_ITEMCNT" val="6"/>
  <p:tag name="KSO_WM_DIAGRAM_MIN_ITEMCNT" val="2"/>
  <p:tag name="KSO_WM_DIAGRAM_VIRTUALLY_FRAME" val="{&quot;height&quot;:374.75,&quot;width&quot;:856.75}"/>
  <p:tag name="KSO_WM_UNIT_TEXT_FILL_FORE_SCHEMECOLOR_INDEX" val="5"/>
  <p:tag name="KSO_WM_UNIT_TEXT_FILL_TYPE" val="1"/>
  <p:tag name="KSO_WM_UNIT_USESOURCEFORMAT_APPLY" val="0"/>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65_3*l_h_i*1_3_2"/>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91"/>
  <p:tag name="KSO_WM_DIAGRAM_VERSION" val="3"/>
  <p:tag name="KSO_WM_DIAGRAM_COLOR_TEXT_CAN_REMOVE" val="n"/>
  <p:tag name="KSO_WM_UNIT_LINE_FORE_SCHEMECOLOR_INDEX" val="5"/>
  <p:tag name="KSO_WM_DIAGRAM_MAX_ITEMCNT" val="6"/>
  <p:tag name="KSO_WM_DIAGRAM_MIN_ITEMCNT" val="2"/>
  <p:tag name="KSO_WM_DIAGRAM_VIRTUALLY_FRAME" val="{&quot;height&quot;:374.75,&quot;width&quot;:856.75}"/>
  <p:tag name="KSO_WM_UNIT_LINE_FILL_TYPE" val="2"/>
  <p:tag name="KSO_WM_UNIT_TEXT_FILL_FORE_SCHEMECOLOR_INDEX" val="2"/>
  <p:tag name="KSO_WM_UNIT_TEXT_FILL_TYPE" val="1"/>
  <p:tag name="KSO_WM_UNIT_USESOURCEFORMAT_APPLY" val="0"/>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65_3*l_h_i*1_3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UNIT_SUBTYPE" val="d"/>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5,&quot;width&quot;:856.75}"/>
  <p:tag name="KSO_WM_UNIT_FILL_TYPE" val="1"/>
  <p:tag name="KSO_WM_UNIT_TEXT_FILL_FORE_SCHEMECOLOR_INDEX" val="2"/>
  <p:tag name="KSO_WM_UNIT_TEXT_FILL_TYPE" val="1"/>
  <p:tag name="KSO_WM_UNIT_USESOURCEFORMAT_APPLY" val="0"/>
</p:tagLst>
</file>

<file path=ppt/tags/tag4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365_3*l_h_a*1_3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DIAGRAM_VERSION" val="3"/>
  <p:tag name="KSO_WM_DIAGRAM_COLOR_TEXT_CAN_REMOVE" val="n"/>
  <p:tag name="KSO_WM_UNIT_PRESET_TEXT" val="在此输入标题"/>
  <p:tag name="KSO_WM_DIAGRAM_MAX_ITEMCNT" val="6"/>
  <p:tag name="KSO_WM_DIAGRAM_MIN_ITEMCNT" val="2"/>
  <p:tag name="KSO_WM_DIAGRAM_VIRTUALLY_FRAME" val="{&quot;height&quot;:374.75,&quot;width&quot;:856.75}"/>
  <p:tag name="KSO_WM_UNIT_TEXT_FILL_FORE_SCHEMECOLOR_INDEX" val="5"/>
  <p:tag name="KSO_WM_UNIT_TEXT_FILL_TYPE" val="1"/>
  <p:tag name="KSO_WM_UNIT_USESOURCEFORMAT_APPLY" val="0"/>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65_3*l_h_i*1_2_2"/>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91"/>
  <p:tag name="KSO_WM_DIAGRAM_VERSION" val="3"/>
  <p:tag name="KSO_WM_DIAGRAM_COLOR_TEXT_CAN_REMOVE" val="n"/>
  <p:tag name="KSO_WM_UNIT_LINE_FORE_SCHEMECOLOR_INDEX" val="10"/>
  <p:tag name="KSO_WM_DIAGRAM_MAX_ITEMCNT" val="6"/>
  <p:tag name="KSO_WM_DIAGRAM_MIN_ITEMCNT" val="2"/>
  <p:tag name="KSO_WM_DIAGRAM_VIRTUALLY_FRAME" val="{&quot;height&quot;:374.75,&quot;width&quot;:856.75}"/>
  <p:tag name="KSO_WM_UNIT_LINE_FILL_TYPE" val="2"/>
  <p:tag name="KSO_WM_UNIT_TEXT_FILL_FORE_SCHEMECOLOR_INDEX" val="2"/>
  <p:tag name="KSO_WM_UNIT_TEXT_FILL_TYPE" val="1"/>
  <p:tag name="KSO_WM_UNIT_USESOURCEFORMAT_APPLY" val="0"/>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65_3*l_h_i*1_2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UNIT_SUBTYPE" val="d"/>
  <p:tag name="KSO_WM_DIAGRAM_VERSION" val="3"/>
  <p:tag name="KSO_WM_DIAGRAM_COLOR_TEXT_CAN_REMOVE" val="n"/>
  <p:tag name="KSO_WM_UNIT_FILL_FORE_SCHEMECOLOR_INDEX" val="10"/>
  <p:tag name="KSO_WM_DIAGRAM_MAX_ITEMCNT" val="6"/>
  <p:tag name="KSO_WM_DIAGRAM_MIN_ITEMCNT" val="2"/>
  <p:tag name="KSO_WM_DIAGRAM_VIRTUALLY_FRAME" val="{&quot;height&quot;:374.75,&quot;width&quot;:856.75}"/>
  <p:tag name="KSO_WM_UNIT_FILL_TYPE" val="1"/>
  <p:tag name="KSO_WM_UNIT_TEXT_FILL_FORE_SCHEMECOLOR_INDEX" val="2"/>
  <p:tag name="KSO_WM_UNIT_TEXT_FILL_TYPE" val="1"/>
  <p:tag name="KSO_WM_UNIT_USESOURCEFORMAT_APPLY" val="0"/>
</p:tagLst>
</file>

<file path=ppt/tags/tag4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365_3*l_h_a*1_2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DIAGRAM_VERSION" val="3"/>
  <p:tag name="KSO_WM_DIAGRAM_COLOR_TEXT_CAN_REMOVE" val="n"/>
  <p:tag name="KSO_WM_UNIT_PRESET_TEXT" val="在此输入标题"/>
  <p:tag name="KSO_WM_DIAGRAM_MAX_ITEMCNT" val="6"/>
  <p:tag name="KSO_WM_DIAGRAM_MIN_ITEMCNT" val="2"/>
  <p:tag name="KSO_WM_DIAGRAM_VIRTUALLY_FRAME" val="{&quot;height&quot;:374.75,&quot;width&quot;:856.75}"/>
  <p:tag name="KSO_WM_UNIT_TEXT_FILL_FORE_SCHEMECOLOR_INDEX" val="10"/>
  <p:tag name="KSO_WM_UNIT_TEXT_FILL_TYPE" val="1"/>
  <p:tag name="KSO_WM_UNIT_USESOURCEFORMAT_APPLY" val="0"/>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65_3*l_h_i*1_4_2"/>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91"/>
  <p:tag name="KSO_WM_DIAGRAM_VERSION" val="3"/>
  <p:tag name="KSO_WM_DIAGRAM_COLOR_TEXT_CAN_REMOVE" val="n"/>
  <p:tag name="KSO_WM_UNIT_LINE_FORE_SCHEMECOLOR_INDEX" val="10"/>
  <p:tag name="KSO_WM_DIAGRAM_MAX_ITEMCNT" val="6"/>
  <p:tag name="KSO_WM_DIAGRAM_MIN_ITEMCNT" val="2"/>
  <p:tag name="KSO_WM_DIAGRAM_VIRTUALLY_FRAME" val="{&quot;height&quot;:374.75,&quot;width&quot;:856.75}"/>
  <p:tag name="KSO_WM_UNIT_LINE_FILL_TYPE" val="2"/>
  <p:tag name="KSO_WM_UNIT_TEXT_FILL_FORE_SCHEMECOLOR_INDEX" val="2"/>
  <p:tag name="KSO_WM_UNIT_TEXT_FILL_TYPE" val="1"/>
  <p:tag name="KSO_WM_UNIT_USESOURCEFORMAT_APPLY" val="0"/>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65_3*l_h_i*1_4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UNIT_SUBTYPE" val="d"/>
  <p:tag name="KSO_WM_DIAGRAM_VERSION" val="3"/>
  <p:tag name="KSO_WM_DIAGRAM_COLOR_TEXT_CAN_REMOVE" val="n"/>
  <p:tag name="KSO_WM_UNIT_FILL_FORE_SCHEMECOLOR_INDEX" val="10"/>
  <p:tag name="KSO_WM_DIAGRAM_MAX_ITEMCNT" val="6"/>
  <p:tag name="KSO_WM_DIAGRAM_MIN_ITEMCNT" val="2"/>
  <p:tag name="KSO_WM_DIAGRAM_VIRTUALLY_FRAME" val="{&quot;height&quot;:374.75,&quot;width&quot;:856.75}"/>
  <p:tag name="KSO_WM_UNIT_FILL_TYPE" val="1"/>
  <p:tag name="KSO_WM_UNIT_TEXT_FILL_FORE_SCHEMECOLOR_INDEX" val="2"/>
  <p:tag name="KSO_WM_UNIT_TEXT_FILL_TYPE" val="1"/>
  <p:tag name="KSO_WM_UNIT_USESOURCEFORMAT_APPLY" val="0"/>
</p:tagLst>
</file>

<file path=ppt/tags/tag4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365_3*l_h_a*1_4_1"/>
  <p:tag name="KSO_WM_TEMPLATE_CATEGORY" val="diagram"/>
  <p:tag name="KSO_WM_TEMPLATE_INDEX" val="20231365"/>
  <p:tag name="KSO_WM_UNIT_LAYERLEVEL" val="1_1_1"/>
  <p:tag name="KSO_WM_TAG_VERSION" val="3.0"/>
  <p:tag name="KSO_WM_BEAUTIFY_FLAG" val="#wm#"/>
  <p:tag name="KSO_WM_CHIP_GROUPID" val="60bee09e4737e0f4c1ebe909"/>
  <p:tag name="KSO_WM_CHIP_XID" val="60bee09e4737e0f4c1ebe90a"/>
  <p:tag name="KSO_WM_ASSEMBLE_CHIP_INDEX" val="24677d5fe6884fd5b52757681b6e9622"/>
  <p:tag name="KSO_WM_UNIT_VALUE" val="8"/>
  <p:tag name="KSO_WM_DIAGRAM_VERSION" val="3"/>
  <p:tag name="KSO_WM_DIAGRAM_COLOR_TEXT_CAN_REMOVE" val="n"/>
  <p:tag name="KSO_WM_UNIT_PRESET_TEXT" val="在此输入标题"/>
  <p:tag name="KSO_WM_DIAGRAM_MAX_ITEMCNT" val="6"/>
  <p:tag name="KSO_WM_DIAGRAM_MIN_ITEMCNT" val="2"/>
  <p:tag name="KSO_WM_DIAGRAM_VIRTUALLY_FRAME" val="{&quot;height&quot;:374.75,&quot;width&quot;:856.75}"/>
  <p:tag name="KSO_WM_UNIT_TEXT_FILL_FORE_SCHEMECOLOR_INDEX" val="10"/>
  <p:tag name="KSO_WM_UNIT_TEXT_FILL_TYPE" val="1"/>
  <p:tag name="KSO_WM_UNIT_USESOURCEFORMAT_APPLY" val="0"/>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1_2"/>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TYPE" val="l_h_i"/>
  <p:tag name="KSO_WM_UNIT_INDEX" val="1_1_2"/>
  <p:tag name="KSO_WM_UNIT_FILL_FORE_SCHEMECOLOR_INDEX" val="5"/>
  <p:tag name="KSO_WM_DIAGRAM_MAX_ITEMCNT" val="6"/>
  <p:tag name="KSO_WM_DIAGRAM_MIN_ITEMCNT" val="2"/>
  <p:tag name="KSO_WM_DIAGRAM_VIRTUALLY_FRAME" val="{&quot;height&quot;:341.02677165354334,&quot;width&quot;:860.0907086614174}"/>
  <p:tag name="KSO_WM_UNIT_FILL_TYPE" val="1"/>
  <p:tag name="KSO_WM_UNIT_TEXT_FILL_FORE_SCHEMECOLOR_INDEX" val="1"/>
  <p:tag name="KSO_WM_UNIT_TEXT_FILL_TYPE" val="1"/>
  <p:tag name="KSO_WM_UNIT_USESOURCEFORMAT_APPLY" val="0"/>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1_3"/>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TYPE" val="l_h_i"/>
  <p:tag name="KSO_WM_UNIT_INDEX" val="1_1_3"/>
  <p:tag name="KSO_WM_UNIT_FILL_FORE_SCHEMECOLOR_INDEX" val="5"/>
  <p:tag name="KSO_WM_DIAGRAM_MAX_ITEMCNT" val="6"/>
  <p:tag name="KSO_WM_DIAGRAM_MIN_ITEMCNT" val="2"/>
  <p:tag name="KSO_WM_DIAGRAM_VIRTUALLY_FRAME" val="{&quot;height&quot;:341.02677165354334,&quot;width&quot;:860.0907086614174}"/>
  <p:tag name="KSO_WM_UNIT_FILL_TYPE" val="1"/>
  <p:tag name="KSO_WM_UNIT_TEXT_FILL_FORE_SCHEMECOLOR_INDEX" val="1"/>
  <p:tag name="KSO_WM_UNIT_TEXT_FILL_TYPE" val="1"/>
  <p:tag name="KSO_WM_UNIT_USESOURCEFORMAT_APPLY" val="0"/>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1_1"/>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SUBTYPE" val="d"/>
  <p:tag name="KSO_WM_UNIT_TYPE" val="l_h_i"/>
  <p:tag name="KSO_WM_UNIT_INDEX" val="1_1_1"/>
  <p:tag name="KSO_WM_DIAGRAM_MAX_ITEMCNT" val="6"/>
  <p:tag name="KSO_WM_DIAGRAM_MIN_ITEMCNT" val="2"/>
  <p:tag name="KSO_WM_DIAGRAM_VIRTUALLY_FRAME" val="{&quot;height&quot;:341.02677165354334,&quot;width&quot;:860.0907086614174}"/>
  <p:tag name="KSO_WM_UNIT_TEXT_FILL_FORE_SCHEMECOLOR_INDEX" val="2"/>
  <p:tag name="KSO_WM_UNIT_TEXT_FILL_TYPE" val="1"/>
  <p:tag name="KSO_WM_UNIT_USESOURCEFORMAT_APPLY" val="0"/>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f*1_1_1"/>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UNIT_SUBTYPE" val="a"/>
  <p:tag name="KSO_WM_UNIT_NOCLEAR" val="0"/>
  <p:tag name="KSO_WM_DIAGRAM_GROUP_CODE" val="l1-1"/>
  <p:tag name="KSO_WM_UNIT_TYPE" val="l_h_f"/>
  <p:tag name="KSO_WM_UNIT_INDEX" val="1_1_1"/>
  <p:tag name="KSO_WM_UNIT_PRESET_TEXT" val="单击此处输入你的正文文字是您思想的提炼为了最终演示发布的良好效果"/>
  <p:tag name="KSO_WM_DIAGRAM_MAX_ITEMCNT" val="6"/>
  <p:tag name="KSO_WM_DIAGRAM_MIN_ITEMCNT" val="2"/>
  <p:tag name="KSO_WM_DIAGRAM_VIRTUALLY_FRAME" val="{&quot;height&quot;:341.02677165354334,&quot;width&quot;:860.0907086614174}"/>
  <p:tag name="KSO_WM_UNIT_TEXT_FILL_FORE_SCHEMECOLOR_INDEX" val="13"/>
  <p:tag name="KSO_WM_UNIT_TEXT_FILL_TYPE" val="1"/>
  <p:tag name="KSO_WM_UNIT_USESOURCEFORMAT_APPLY" val="0"/>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2_2"/>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TYPE" val="l_h_i"/>
  <p:tag name="KSO_WM_UNIT_INDEX" val="1_2_2"/>
  <p:tag name="KSO_WM_UNIT_FILL_FORE_SCHEMECOLOR_INDEX" val="6"/>
  <p:tag name="KSO_WM_DIAGRAM_MAX_ITEMCNT" val="6"/>
  <p:tag name="KSO_WM_DIAGRAM_MIN_ITEMCNT" val="2"/>
  <p:tag name="KSO_WM_DIAGRAM_VIRTUALLY_FRAME" val="{&quot;height&quot;:341.02677165354334,&quot;width&quot;:860.0907086614174}"/>
  <p:tag name="KSO_WM_UNIT_FILL_TYPE" val="1"/>
  <p:tag name="KSO_WM_UNIT_TEXT_FILL_FORE_SCHEMECOLOR_INDEX" val="1"/>
  <p:tag name="KSO_WM_UNIT_TEXT_FILL_TYPE" val="1"/>
  <p:tag name="KSO_WM_UNIT_USESOURCEFORMAT_APPLY" val="0"/>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2_3"/>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TYPE" val="l_h_i"/>
  <p:tag name="KSO_WM_UNIT_INDEX" val="1_2_3"/>
  <p:tag name="KSO_WM_UNIT_FILL_FORE_SCHEMECOLOR_INDEX" val="6"/>
  <p:tag name="KSO_WM_DIAGRAM_MAX_ITEMCNT" val="6"/>
  <p:tag name="KSO_WM_DIAGRAM_MIN_ITEMCNT" val="2"/>
  <p:tag name="KSO_WM_DIAGRAM_VIRTUALLY_FRAME" val="{&quot;height&quot;:341.02677165354334,&quot;width&quot;:860.0907086614174}"/>
  <p:tag name="KSO_WM_UNIT_FILL_TYPE" val="1"/>
  <p:tag name="KSO_WM_UNIT_TEXT_FILL_FORE_SCHEMECOLOR_INDEX" val="1"/>
  <p:tag name="KSO_WM_UNIT_TEXT_FILL_TYPE" val="1"/>
  <p:tag name="KSO_WM_UNIT_USESOURCEFORMAT_APPLY" val="0"/>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2_1"/>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SUBTYPE" val="d"/>
  <p:tag name="KSO_WM_UNIT_TYPE" val="l_h_i"/>
  <p:tag name="KSO_WM_UNIT_INDEX" val="1_2_1"/>
  <p:tag name="KSO_WM_DIAGRAM_MAX_ITEMCNT" val="6"/>
  <p:tag name="KSO_WM_DIAGRAM_MIN_ITEMCNT" val="2"/>
  <p:tag name="KSO_WM_DIAGRAM_VIRTUALLY_FRAME" val="{&quot;height&quot;:341.02677165354334,&quot;width&quot;:860.0907086614174}"/>
  <p:tag name="KSO_WM_UNIT_TEXT_FILL_FORE_SCHEMECOLOR_INDEX" val="2"/>
  <p:tag name="KSO_WM_UNIT_TEXT_FILL_TYPE" val="1"/>
  <p:tag name="KSO_WM_UNIT_USESOURCEFORMAT_APPLY" val="0"/>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f*1_2_1"/>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UNIT_SUBTYPE" val="a"/>
  <p:tag name="KSO_WM_UNIT_NOCLEAR" val="0"/>
  <p:tag name="KSO_WM_DIAGRAM_GROUP_CODE" val="l1-1"/>
  <p:tag name="KSO_WM_UNIT_TYPE" val="l_h_f"/>
  <p:tag name="KSO_WM_UNIT_INDEX" val="1_2_1"/>
  <p:tag name="KSO_WM_UNIT_PRESET_TEXT" val="单击此处输入你的正文文字是您思想的提炼为了最终演示发布的良好效果"/>
  <p:tag name="KSO_WM_DIAGRAM_MAX_ITEMCNT" val="6"/>
  <p:tag name="KSO_WM_DIAGRAM_MIN_ITEMCNT" val="2"/>
  <p:tag name="KSO_WM_DIAGRAM_VIRTUALLY_FRAME" val="{&quot;height&quot;:341.02677165354334,&quot;width&quot;:860.0907086614174}"/>
  <p:tag name="KSO_WM_UNIT_TEXT_FILL_FORE_SCHEMECOLOR_INDEX" val="13"/>
  <p:tag name="KSO_WM_UNIT_TEXT_FILL_TYPE" val="1"/>
  <p:tag name="KSO_WM_UNIT_USESOURCEFORMAT_APPLY" val="0"/>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3_2"/>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TYPE" val="l_h_i"/>
  <p:tag name="KSO_WM_UNIT_INDEX" val="1_3_2"/>
  <p:tag name="KSO_WM_UNIT_FILL_FORE_SCHEMECOLOR_INDEX" val="7"/>
  <p:tag name="KSO_WM_DIAGRAM_MAX_ITEMCNT" val="6"/>
  <p:tag name="KSO_WM_DIAGRAM_MIN_ITEMCNT" val="2"/>
  <p:tag name="KSO_WM_DIAGRAM_VIRTUALLY_FRAME" val="{&quot;height&quot;:341.02677165354334,&quot;width&quot;:860.0907086614174}"/>
  <p:tag name="KSO_WM_UNIT_FILL_TYPE" val="1"/>
  <p:tag name="KSO_WM_UNIT_TEXT_FILL_FORE_SCHEMECOLOR_INDEX" val="1"/>
  <p:tag name="KSO_WM_UNIT_TEXT_FILL_TYPE" val="1"/>
  <p:tag name="KSO_WM_UNIT_USESOURCEFORMAT_APPLY" val="0"/>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3_3"/>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TYPE" val="l_h_i"/>
  <p:tag name="KSO_WM_UNIT_INDEX" val="1_3_3"/>
  <p:tag name="KSO_WM_UNIT_FILL_FORE_SCHEMECOLOR_INDEX" val="7"/>
  <p:tag name="KSO_WM_DIAGRAM_MAX_ITEMCNT" val="6"/>
  <p:tag name="KSO_WM_DIAGRAM_MIN_ITEMCNT" val="2"/>
  <p:tag name="KSO_WM_DIAGRAM_VIRTUALLY_FRAME" val="{&quot;height&quot;:341.02677165354334,&quot;width&quot;:860.0907086614174}"/>
  <p:tag name="KSO_WM_UNIT_FILL_TYPE" val="1"/>
  <p:tag name="KSO_WM_UNIT_TEXT_FILL_FORE_SCHEMECOLOR_INDEX" val="1"/>
  <p:tag name="KSO_WM_UNIT_TEXT_FILL_TYPE" val="1"/>
  <p:tag name="KSO_WM_UNIT_USESOURCEFORMAT_APPLY" val="0"/>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3_1"/>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SUBTYPE" val="d"/>
  <p:tag name="KSO_WM_UNIT_TYPE" val="l_h_i"/>
  <p:tag name="KSO_WM_UNIT_INDEX" val="1_3_1"/>
  <p:tag name="KSO_WM_DIAGRAM_MAX_ITEMCNT" val="6"/>
  <p:tag name="KSO_WM_DIAGRAM_MIN_ITEMCNT" val="2"/>
  <p:tag name="KSO_WM_DIAGRAM_VIRTUALLY_FRAME" val="{&quot;height&quot;:341.02677165354334,&quot;width&quot;:860.0907086614174}"/>
  <p:tag name="KSO_WM_UNIT_TEXT_FILL_FORE_SCHEMECOLOR_INDEX" val="2"/>
  <p:tag name="KSO_WM_UNIT_TEXT_FILL_TYPE" val="1"/>
  <p:tag name="KSO_WM_UNIT_USESOURCEFORMAT_APPLY" val="0"/>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f*1_3_1"/>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UNIT_SUBTYPE" val="a"/>
  <p:tag name="KSO_WM_UNIT_NOCLEAR" val="0"/>
  <p:tag name="KSO_WM_DIAGRAM_GROUP_CODE" val="l1-1"/>
  <p:tag name="KSO_WM_UNIT_TYPE" val="l_h_f"/>
  <p:tag name="KSO_WM_UNIT_INDEX" val="1_3_1"/>
  <p:tag name="KSO_WM_UNIT_PRESET_TEXT" val="单击此处输入你的正文文字是您思想的提炼为了最终演示发布的良好效果"/>
  <p:tag name="KSO_WM_DIAGRAM_MAX_ITEMCNT" val="6"/>
  <p:tag name="KSO_WM_DIAGRAM_MIN_ITEMCNT" val="2"/>
  <p:tag name="KSO_WM_DIAGRAM_VIRTUALLY_FRAME" val="{&quot;height&quot;:341.02677165354334,&quot;width&quot;:860.0907086614174}"/>
  <p:tag name="KSO_WM_UNIT_TEXT_FILL_FORE_SCHEMECOLOR_INDEX" val="13"/>
  <p:tag name="KSO_WM_UNIT_TEXT_FILL_TYPE" val="1"/>
  <p:tag name="KSO_WM_UNIT_USESOURCEFORMAT_APPLY" val="0"/>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4_2"/>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TYPE" val="l_h_i"/>
  <p:tag name="KSO_WM_UNIT_INDEX" val="1_4_2"/>
  <p:tag name="KSO_WM_UNIT_FILL_FORE_SCHEMECOLOR_INDEX" val="8"/>
  <p:tag name="KSO_WM_DIAGRAM_MAX_ITEMCNT" val="6"/>
  <p:tag name="KSO_WM_DIAGRAM_MIN_ITEMCNT" val="2"/>
  <p:tag name="KSO_WM_DIAGRAM_VIRTUALLY_FRAME" val="{&quot;height&quot;:341.02677165354334,&quot;width&quot;:860.0907086614174}"/>
  <p:tag name="KSO_WM_UNIT_FILL_TYPE" val="1"/>
  <p:tag name="KSO_WM_UNIT_TEXT_FILL_FORE_SCHEMECOLOR_INDEX" val="1"/>
  <p:tag name="KSO_WM_UNIT_TEXT_FILL_TYPE" val="1"/>
  <p:tag name="KSO_WM_UNIT_USESOURCEFORMAT_APPLY" val="0"/>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4_3"/>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TYPE" val="l_h_i"/>
  <p:tag name="KSO_WM_UNIT_INDEX" val="1_4_3"/>
  <p:tag name="KSO_WM_UNIT_FILL_FORE_SCHEMECOLOR_INDEX" val="8"/>
  <p:tag name="KSO_WM_DIAGRAM_MAX_ITEMCNT" val="6"/>
  <p:tag name="KSO_WM_DIAGRAM_MIN_ITEMCNT" val="2"/>
  <p:tag name="KSO_WM_DIAGRAM_VIRTUALLY_FRAME" val="{&quot;height&quot;:341.02677165354334,&quot;width&quot;:860.0907086614174}"/>
  <p:tag name="KSO_WM_UNIT_FILL_TYPE" val="1"/>
  <p:tag name="KSO_WM_UNIT_TEXT_FILL_FORE_SCHEMECOLOR_INDEX" val="1"/>
  <p:tag name="KSO_WM_UNIT_TEXT_FILL_TYPE" val="1"/>
  <p:tag name="KSO_WM_UNIT_USESOURCEFORMAT_APPLY" val="0"/>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i*1_4_1"/>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DIAGRAM_GROUP_CODE" val="l1-1"/>
  <p:tag name="KSO_WM_UNIT_SUBTYPE" val="d"/>
  <p:tag name="KSO_WM_UNIT_TYPE" val="l_h_i"/>
  <p:tag name="KSO_WM_UNIT_INDEX" val="1_4_1"/>
  <p:tag name="KSO_WM_DIAGRAM_MAX_ITEMCNT" val="6"/>
  <p:tag name="KSO_WM_DIAGRAM_MIN_ITEMCNT" val="2"/>
  <p:tag name="KSO_WM_DIAGRAM_VIRTUALLY_FRAME" val="{&quot;height&quot;:341.02677165354334,&quot;width&quot;:860.0907086614174}"/>
  <p:tag name="KSO_WM_UNIT_TEXT_FILL_FORE_SCHEMECOLOR_INDEX" val="2"/>
  <p:tag name="KSO_WM_UNIT_TEXT_FILL_TYPE" val="1"/>
  <p:tag name="KSO_WM_UNIT_USESOURCEFORMAT_APPLY" val="0"/>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295_3*l_h_f*1_4_1"/>
  <p:tag name="KSO_WM_TEMPLATE_CATEGORY" val="diagram"/>
  <p:tag name="KSO_WM_TEMPLATE_INDEX" val="20231295"/>
  <p:tag name="KSO_WM_UNIT_LAYERLEVEL" val="1_1_1"/>
  <p:tag name="KSO_WM_TAG_VERSION" val="3.0"/>
  <p:tag name="KSO_WM_BEAUTIFY_FLAG" val="#wm#"/>
  <p:tag name="KSO_WM_DIAGRAM_VERSION" val="3"/>
  <p:tag name="KSO_WM_DIAGRAM_COLOR_TEXT_CAN_REMOVE" val="n"/>
  <p:tag name="KSO_WM_UNIT_SUBTYPE" val="a"/>
  <p:tag name="KSO_WM_UNIT_NOCLEAR" val="0"/>
  <p:tag name="KSO_WM_DIAGRAM_GROUP_CODE" val="l1-1"/>
  <p:tag name="KSO_WM_UNIT_TYPE" val="l_h_f"/>
  <p:tag name="KSO_WM_UNIT_INDEX" val="1_4_1"/>
  <p:tag name="KSO_WM_UNIT_PRESET_TEXT" val="单击此处输入你的正文文字是您思想的提炼为了最终演示发布的良好效果"/>
  <p:tag name="KSO_WM_DIAGRAM_MAX_ITEMCNT" val="6"/>
  <p:tag name="KSO_WM_DIAGRAM_MIN_ITEMCNT" val="2"/>
  <p:tag name="KSO_WM_DIAGRAM_VIRTUALLY_FRAME" val="{&quot;height&quot;:341.02677165354334,&quot;width&quot;:860.0907086614174}"/>
  <p:tag name="KSO_WM_UNIT_TEXT_FILL_FORE_SCHEMECOLOR_INDEX" val="13"/>
  <p:tag name="KSO_WM_UNIT_TEXT_FILL_TYPE" val="1"/>
  <p:tag name="KSO_WM_UNIT_USESOURCEFORMAT_APPLY" val="0"/>
</p:tagLst>
</file>

<file path=ppt/tags/tag468.xml><?xml version="1.0" encoding="utf-8"?>
<p:tagLst xmlns:a="http://schemas.openxmlformats.org/drawingml/2006/main" xmlns:r="http://schemas.openxmlformats.org/officeDocument/2006/relationships" xmlns:p="http://schemas.openxmlformats.org/presentationml/2006/main">
  <p:tag name="KSO_WM_SLIDE_ID" val="custom20230291_7"/>
  <p:tag name="KSO_WM_TEMPLATE_SUBCATEGORY" val="29"/>
  <p:tag name="KSO_WM_TEMPLATE_MASTER_TYPE" val="0"/>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30291"/>
  <p:tag name="KSO_WM_SLIDE_LAYOUT" val="a_e"/>
  <p:tag name="KSO_WM_SLIDE_LAYOUT_CNT" val="1_1"/>
  <p:tag name="KSO_WM_TEMPLATE_THUMBS_INDEX" val="1、4、7、12、13、14、15、16、17、18、20、24、25、28、33、36、40、43、44"/>
  <p:tag name="KSO_WM_SLIDE_CONTENT_AREA" val="{&quot;left&quot;:&quot;415.85&quot;,&quot;top&quot;:&quot;48.35&quot;,&quot;width&quot;:&quot;529.95&quot;,&quot;height&quot;:&quot;431.55&quot;}"/>
</p:tagLst>
</file>

<file path=ppt/tags/tag469.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1_7*e*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PART FIVE"/>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1_7*a*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单击添加章节标题"/>
</p:tagLst>
</file>

<file path=ppt/tags/tag4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91"/>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75_3*l_h_i*1_1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75_3*l_h_i*1_1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5"/>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47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75_3*l_h_f*1_1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375_3*l_h_i*1_1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5"/>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75_3*l_h_i*1_3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7"/>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75_3*l_h_i*1_3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7"/>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47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75_3*l_h_f*1_3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375_3*l_h_i*1_3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7"/>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75_3*l_h_i*1_2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75_3*l_h_i*1_2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6"/>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48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75_3*l_h_f*1_2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375_3*l_h_i*1_2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6"/>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75_3*l_h_i*1_4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FILL_FORE_SCHEMECOLOR_INDEX" val="8"/>
  <p:tag name="KSO_WM_DIAGRAM_MAX_ITEMCNT" val="6"/>
  <p:tag name="KSO_WM_DIAGRAM_MIN_ITEMCNT" val="2"/>
  <p:tag name="KSO_WM_DIAGRAM_VIRTUALLY_FRAME" val="{&quot;height&quot;:397.44999999999993,&quot;width&quot;:863}"/>
  <p:tag name="KSO_WM_UNIT_FILL_TYPE" val="1"/>
  <p:tag name="KSO_WM_UNIT_TEXT_FILL_FORE_SCHEMECOLOR_INDEX" val="2"/>
  <p:tag name="KSO_WM_UNIT_TEXT_FILL_TYPE" val="1"/>
  <p:tag name="KSO_WM_UNIT_USESOURCEFORMAT_APPLY" val="0"/>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75_3*l_h_i*1_4_3"/>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LINE_FORE_SCHEMECOLOR_INDEX" val="8"/>
  <p:tag name="KSO_WM_DIAGRAM_MAX_ITEMCNT" val="6"/>
  <p:tag name="KSO_WM_DIAGRAM_MIN_ITEMCNT" val="2"/>
  <p:tag name="KSO_WM_DIAGRAM_VIRTUALLY_FRAME" val="{&quot;height&quot;:397.44999999999993,&quot;width&quot;:863}"/>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4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75_3*l_h_f*1_4_1"/>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为了最终演示发布的良好效果"/>
  <p:tag name="KSO_WM_DIAGRAM_MAX_ITEMCNT" val="6"/>
  <p:tag name="KSO_WM_DIAGRAM_MIN_ITEMCNT" val="2"/>
  <p:tag name="KSO_WM_DIAGRAM_VIRTUALLY_FRAME" val="{&quot;height&quot;:397.44999999999993,&quot;width&quot;:863}"/>
  <p:tag name="KSO_WM_UNIT_TEXT_FILL_FORE_SCHEMECOLOR_INDEX" val="13"/>
  <p:tag name="KSO_WM_UNIT_TEXT_FILL_TYPE" val="1"/>
  <p:tag name="KSO_WM_UNIT_USESOURCEFORMAT_APPLY" val="0"/>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375_3*l_h_i*1_4_2"/>
  <p:tag name="KSO_WM_TEMPLATE_CATEGORY" val="diagram"/>
  <p:tag name="KSO_WM_TEMPLATE_INDEX" val="20231375"/>
  <p:tag name="KSO_WM_UNIT_LAYERLEVEL" val="1_1_1"/>
  <p:tag name="KSO_WM_TAG_VERSION" val="3.0"/>
  <p:tag name="KSO_WM_DIAGRAM_VERSION" val="3"/>
  <p:tag name="KSO_WM_DIAGRAM_COLOR_TEXT_CAN_REMOVE" val="n"/>
  <p:tag name="KSO_WM_BEAUTIFY_FLAG" val="#wm#"/>
  <p:tag name="KSO_WM_UNIT_TEXT_FILL_FORE_SCHEMECOLOR_INDEX" val="8"/>
  <p:tag name="KSO_WM_DIAGRAM_MAX_ITEMCNT" val="6"/>
  <p:tag name="KSO_WM_DIAGRAM_MIN_ITEMCNT" val="2"/>
  <p:tag name="KSO_WM_DIAGRAM_VIRTUALLY_FRAME" val="{&quot;height&quot;:397.44999999999993,&quot;width&quot;:863}"/>
  <p:tag name="KSO_WM_UNIT_TEXT_FILL_TYPE" val="1"/>
  <p:tag name="KSO_WM_UNIT_USESOURCEFORMAT_APPLY" val="0"/>
</p:tagLst>
</file>

<file path=ppt/tags/tag48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13_3*l_h_i*1_1_2"/>
  <p:tag name="KSO_WM_TEMPLATE_CATEGORY" val="diagram"/>
  <p:tag name="KSO_WM_TEMPLATE_INDEX" val="20231313"/>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237.05,&quot;width&quot;:860.35}"/>
  <p:tag name="KSO_WM_UNIT_LINE_FILL_TYPE" val="2"/>
  <p:tag name="KSO_WM_UNIT_TEXT_FILL_FORE_SCHEMECOLOR_INDEX" val="2"/>
  <p:tag name="KSO_WM_UNIT_TEXT_FILL_TYPE" val="1"/>
  <p:tag name="KSO_WM_UNIT_USESOURCEFORMAT_APPLY" val="0"/>
</p:tagLst>
</file>

<file path=ppt/tags/tag48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13_3*l_h_i*1_1_3"/>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SHADOW_SCHEMECOLOR_INDEX" val="5"/>
  <p:tag name="KSO_WM_UNIT_TEXT_FILL_FORE_SCHEMECOLOR_INDEX" val="2"/>
  <p:tag name="KSO_WM_UNIT_TEXT_FILL_TYPE" val="1"/>
  <p:tag name="KSO_WM_UNIT_USESOURCEFORMAT_APPLY" val="0"/>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13_3*l_h_f*1_1_1"/>
  <p:tag name="KSO_WM_TEMPLATE_CATEGORY" val="diagram"/>
  <p:tag name="KSO_WM_TEMPLATE_INDEX" val="20231313"/>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237.05,&quot;width&quot;:860.35}"/>
  <p:tag name="KSO_WM_UNIT_TEXT_FILL_FORE_SCHEMECOLOR_INDEX" val="13"/>
  <p:tag name="KSO_WM_UNIT_TEXT_FILL_TYPE" val="1"/>
  <p:tag name="KSO_WM_UNIT_USESOURCEFORMAT_APPLY" val="0"/>
</p:tagLst>
</file>

<file path=ppt/tags/tag49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313_3*l_h_i*1_1_4"/>
  <p:tag name="KSO_WM_TEMPLATE_CATEGORY" val="diagram"/>
  <p:tag name="KSO_WM_TEMPLATE_INDEX" val="20231313"/>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37.05,&quot;width&quot;:860.35}"/>
  <p:tag name="KSO_WM_UNIT_FILL_TYPE" val="1"/>
  <p:tag name="KSO_WM_UNIT_TEXT_FILL_FORE_SCHEMECOLOR_INDEX" val="2"/>
  <p:tag name="KSO_WM_UNIT_TEXT_FILL_TYPE" val="1"/>
  <p:tag name="KSO_WM_UNIT_USESOURCEFORMAT_APPLY" val="0"/>
</p:tagLst>
</file>

<file path=ppt/tags/tag49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313_3*l_h_i*1_1_5"/>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TEXT_FILL_FORE_SCHEMECOLOR_INDEX" val="2"/>
  <p:tag name="KSO_WM_UNIT_TEXT_FILL_TYPE" val="1"/>
  <p:tag name="KSO_WM_UNIT_USESOURCEFORMAT_APPLY" val="0"/>
</p:tagLst>
</file>

<file path=ppt/tags/tag49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313_3*l_h_i*1_1_1"/>
  <p:tag name="KSO_WM_TEMPLATE_CATEGORY" val="diagram"/>
  <p:tag name="KSO_WM_TEMPLATE_INDEX" val="20231313"/>
  <p:tag name="KSO_WM_UNIT_LAYERLEVEL" val="1_1_1"/>
  <p:tag name="KSO_WM_TAG_VERSION" val="3.0"/>
  <p:tag name="KSO_WM_BEAUTIFY_FLAG" val="#wm#"/>
  <p:tag name="KSO_WM_UNIT_FILL_FORE_SCHEMECOLOR_INDEX" val="5"/>
  <p:tag name="KSO_WM_DIAGRAM_MAX_ITEMCNT" val="6"/>
  <p:tag name="KSO_WM_DIAGRAM_MIN_ITEMCNT" val="2"/>
  <p:tag name="KSO_WM_DIAGRAM_VIRTUALLY_FRAME" val="{&quot;height&quot;:237.05,&quot;width&quot;:860.35}"/>
  <p:tag name="KSO_WM_UNIT_FILL_TYPE" val="1"/>
  <p:tag name="KSO_WM_UNIT_SHADOW_SCHEMECOLOR_INDEX" val="5"/>
  <p:tag name="KSO_WM_UNIT_TEXT_FILL_FORE_SCHEMECOLOR_INDEX" val="2"/>
  <p:tag name="KSO_WM_UNIT_TEXT_FILL_TYPE" val="1"/>
  <p:tag name="KSO_WM_UNIT_USESOURCEFORMAT_APPLY" val="0"/>
</p:tagLst>
</file>

<file path=ppt/tags/tag49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13_3*l_h_i*1_2_2"/>
  <p:tag name="KSO_WM_TEMPLATE_CATEGORY" val="diagram"/>
  <p:tag name="KSO_WM_TEMPLATE_INDEX" val="20231313"/>
  <p:tag name="KSO_WM_UNIT_LAYERLEVEL" val="1_1_1"/>
  <p:tag name="KSO_WM_TAG_VERSION" val="3.0"/>
  <p:tag name="KSO_WM_BEAUTIFY_FLAG" val="#wm#"/>
  <p:tag name="KSO_WM_UNIT_LINE_FORE_SCHEMECOLOR_INDEX" val="6"/>
  <p:tag name="KSO_WM_DIAGRAM_MAX_ITEMCNT" val="6"/>
  <p:tag name="KSO_WM_DIAGRAM_MIN_ITEMCNT" val="2"/>
  <p:tag name="KSO_WM_DIAGRAM_VIRTUALLY_FRAME" val="{&quot;height&quot;:237.05,&quot;width&quot;:860.35}"/>
  <p:tag name="KSO_WM_UNIT_LINE_FILL_TYPE" val="2"/>
  <p:tag name="KSO_WM_UNIT_TEXT_FILL_FORE_SCHEMECOLOR_INDEX" val="2"/>
  <p:tag name="KSO_WM_UNIT_TEXT_FILL_TYPE" val="1"/>
  <p:tag name="KSO_WM_UNIT_USESOURCEFORMAT_APPLY" val="0"/>
</p:tagLst>
</file>

<file path=ppt/tags/tag49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13_3*l_h_i*1_2_3"/>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SHADOW_SCHEMECOLOR_INDEX" val="6"/>
  <p:tag name="KSO_WM_UNIT_TEXT_FILL_FORE_SCHEMECOLOR_INDEX" val="2"/>
  <p:tag name="KSO_WM_UNIT_TEXT_FILL_TYPE" val="1"/>
  <p:tag name="KSO_WM_UNIT_USESOURCEFORMAT_APPLY" val="0"/>
</p:tagLst>
</file>

<file path=ppt/tags/tag49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13_3*l_h_f*1_2_1"/>
  <p:tag name="KSO_WM_TEMPLATE_CATEGORY" val="diagram"/>
  <p:tag name="KSO_WM_TEMPLATE_INDEX" val="20231313"/>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237.05,&quot;width&quot;:860.35}"/>
  <p:tag name="KSO_WM_UNIT_TEXT_FILL_FORE_SCHEMECOLOR_INDEX" val="13"/>
  <p:tag name="KSO_WM_UNIT_TEXT_FILL_TYPE" val="1"/>
  <p:tag name="KSO_WM_UNIT_USESOURCEFORMAT_APPLY" val="0"/>
</p:tagLst>
</file>

<file path=ppt/tags/tag49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313_3*l_h_i*1_2_4"/>
  <p:tag name="KSO_WM_TEMPLATE_CATEGORY" val="diagram"/>
  <p:tag name="KSO_WM_TEMPLATE_INDEX" val="20231313"/>
  <p:tag name="KSO_WM_UNIT_LAYERLEVEL" val="1_1_1"/>
  <p:tag name="KSO_WM_TAG_VERSION" val="3.0"/>
  <p:tag name="KSO_WM_BEAUTIFY_FLAG" val="#wm#"/>
  <p:tag name="KSO_WM_UNIT_FILL_FORE_SCHEMECOLOR_INDEX" val="6"/>
  <p:tag name="KSO_WM_DIAGRAM_MAX_ITEMCNT" val="6"/>
  <p:tag name="KSO_WM_DIAGRAM_MIN_ITEMCNT" val="2"/>
  <p:tag name="KSO_WM_DIAGRAM_VIRTUALLY_FRAME" val="{&quot;height&quot;:237.05,&quot;width&quot;:860.35}"/>
  <p:tag name="KSO_WM_UNIT_FILL_TYPE" val="1"/>
  <p:tag name="KSO_WM_UNIT_TEXT_FILL_FORE_SCHEMECOLOR_INDEX" val="2"/>
  <p:tag name="KSO_WM_UNIT_TEXT_FILL_TYPE" val="1"/>
  <p:tag name="KSO_WM_UNIT_USESOURCEFORMAT_APPLY" val="0"/>
</p:tagLst>
</file>

<file path=ppt/tags/tag49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313_3*l_h_i*1_2_5"/>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TEXT_FILL_FORE_SCHEMECOLOR_INDEX" val="2"/>
  <p:tag name="KSO_WM_UNIT_TEXT_FILL_TYPE" val="1"/>
  <p:tag name="KSO_WM_UNIT_USESOURCEFORMAT_APPLY" val="0"/>
</p:tagLst>
</file>

<file path=ppt/tags/tag49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13_3*l_h_i*1_2_1"/>
  <p:tag name="KSO_WM_TEMPLATE_CATEGORY" val="diagram"/>
  <p:tag name="KSO_WM_TEMPLATE_INDEX" val="20231313"/>
  <p:tag name="KSO_WM_UNIT_LAYERLEVEL" val="1_1_1"/>
  <p:tag name="KSO_WM_TAG_VERSION" val="3.0"/>
  <p:tag name="KSO_WM_BEAUTIFY_FLAG" val="#wm#"/>
  <p:tag name="KSO_WM_UNIT_FILL_FORE_SCHEMECOLOR_INDEX" val="6"/>
  <p:tag name="KSO_WM_DIAGRAM_MAX_ITEMCNT" val="6"/>
  <p:tag name="KSO_WM_DIAGRAM_MIN_ITEMCNT" val="2"/>
  <p:tag name="KSO_WM_DIAGRAM_VIRTUALLY_FRAME" val="{&quot;height&quot;:237.05,&quot;width&quot;:860.35}"/>
  <p:tag name="KSO_WM_UNIT_FILL_TYPE" val="1"/>
  <p:tag name="KSO_WM_UNIT_SHADOW_SCHEMECOLOR_INDEX" val="6"/>
  <p:tag name="KSO_WM_UNIT_TEXT_FILL_FORE_SCHEMECOLOR_INDEX" val="2"/>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13_3*l_h_i*1_3_2"/>
  <p:tag name="KSO_WM_TEMPLATE_CATEGORY" val="diagram"/>
  <p:tag name="KSO_WM_TEMPLATE_INDEX" val="20231313"/>
  <p:tag name="KSO_WM_UNIT_LAYERLEVEL" val="1_1_1"/>
  <p:tag name="KSO_WM_TAG_VERSION" val="3.0"/>
  <p:tag name="KSO_WM_BEAUTIFY_FLAG" val="#wm#"/>
  <p:tag name="KSO_WM_UNIT_LINE_FORE_SCHEMECOLOR_INDEX" val="7"/>
  <p:tag name="KSO_WM_DIAGRAM_MAX_ITEMCNT" val="6"/>
  <p:tag name="KSO_WM_DIAGRAM_MIN_ITEMCNT" val="2"/>
  <p:tag name="KSO_WM_DIAGRAM_VIRTUALLY_FRAME" val="{&quot;height&quot;:237.05,&quot;width&quot;:860.35}"/>
  <p:tag name="KSO_WM_UNIT_LINE_FILL_TYPE" val="2"/>
  <p:tag name="KSO_WM_UNIT_TEXT_FILL_FORE_SCHEMECOLOR_INDEX" val="2"/>
  <p:tag name="KSO_WM_UNIT_TEXT_FILL_TYPE" val="1"/>
  <p:tag name="KSO_WM_UNIT_USESOURCEFORMAT_APPLY" val="0"/>
</p:tagLst>
</file>

<file path=ppt/tags/tag50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13_3*l_h_i*1_3_3"/>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SHADOW_SCHEMECOLOR_INDEX" val="7"/>
  <p:tag name="KSO_WM_UNIT_TEXT_FILL_FORE_SCHEMECOLOR_INDEX" val="2"/>
  <p:tag name="KSO_WM_UNIT_TEXT_FILL_TYPE" val="1"/>
  <p:tag name="KSO_WM_UNIT_USESOURCEFORMAT_APPLY" val="0"/>
</p:tagLst>
</file>

<file path=ppt/tags/tag50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13_3*l_h_f*1_3_1"/>
  <p:tag name="KSO_WM_TEMPLATE_CATEGORY" val="diagram"/>
  <p:tag name="KSO_WM_TEMPLATE_INDEX" val="20231313"/>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237.05,&quot;width&quot;:860.35}"/>
  <p:tag name="KSO_WM_UNIT_TEXT_FILL_FORE_SCHEMECOLOR_INDEX" val="13"/>
  <p:tag name="KSO_WM_UNIT_TEXT_FILL_TYPE" val="1"/>
  <p:tag name="KSO_WM_UNIT_USESOURCEFORMAT_APPLY" val="0"/>
</p:tagLst>
</file>

<file path=ppt/tags/tag50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313_3*l_h_i*1_3_4"/>
  <p:tag name="KSO_WM_TEMPLATE_CATEGORY" val="diagram"/>
  <p:tag name="KSO_WM_TEMPLATE_INDEX" val="20231313"/>
  <p:tag name="KSO_WM_UNIT_LAYERLEVEL" val="1_1_1"/>
  <p:tag name="KSO_WM_TAG_VERSION" val="3.0"/>
  <p:tag name="KSO_WM_BEAUTIFY_FLAG" val="#wm#"/>
  <p:tag name="KSO_WM_UNIT_FILL_FORE_SCHEMECOLOR_INDEX" val="7"/>
  <p:tag name="KSO_WM_DIAGRAM_MAX_ITEMCNT" val="6"/>
  <p:tag name="KSO_WM_DIAGRAM_MIN_ITEMCNT" val="2"/>
  <p:tag name="KSO_WM_DIAGRAM_VIRTUALLY_FRAME" val="{&quot;height&quot;:237.05,&quot;width&quot;:860.35}"/>
  <p:tag name="KSO_WM_UNIT_FILL_TYPE" val="1"/>
  <p:tag name="KSO_WM_UNIT_TEXT_FILL_FORE_SCHEMECOLOR_INDEX" val="2"/>
  <p:tag name="KSO_WM_UNIT_TEXT_FILL_TYPE" val="1"/>
  <p:tag name="KSO_WM_UNIT_USESOURCEFORMAT_APPLY" val="0"/>
</p:tagLst>
</file>

<file path=ppt/tags/tag50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313_3*l_h_i*1_3_5"/>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TEXT_FILL_FORE_SCHEMECOLOR_INDEX" val="2"/>
  <p:tag name="KSO_WM_UNIT_TEXT_FILL_TYPE" val="1"/>
  <p:tag name="KSO_WM_UNIT_USESOURCEFORMAT_APPLY" val="0"/>
</p:tagLst>
</file>

<file path=ppt/tags/tag50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313_3*l_h_i*1_3_1"/>
  <p:tag name="KSO_WM_TEMPLATE_CATEGORY" val="diagram"/>
  <p:tag name="KSO_WM_TEMPLATE_INDEX" val="20231313"/>
  <p:tag name="KSO_WM_UNIT_LAYERLEVEL" val="1_1_1"/>
  <p:tag name="KSO_WM_TAG_VERSION" val="3.0"/>
  <p:tag name="KSO_WM_BEAUTIFY_FLAG" val="#wm#"/>
  <p:tag name="KSO_WM_UNIT_FILL_FORE_SCHEMECOLOR_INDEX" val="7"/>
  <p:tag name="KSO_WM_DIAGRAM_MAX_ITEMCNT" val="6"/>
  <p:tag name="KSO_WM_DIAGRAM_MIN_ITEMCNT" val="2"/>
  <p:tag name="KSO_WM_DIAGRAM_VIRTUALLY_FRAME" val="{&quot;height&quot;:237.05,&quot;width&quot;:860.35}"/>
  <p:tag name="KSO_WM_UNIT_FILL_TYPE" val="1"/>
  <p:tag name="KSO_WM_UNIT_SHADOW_SCHEMECOLOR_INDEX" val="7"/>
  <p:tag name="KSO_WM_UNIT_TEXT_FILL_FORE_SCHEMECOLOR_INDEX" val="2"/>
  <p:tag name="KSO_WM_UNIT_TEXT_FILL_TYPE" val="1"/>
  <p:tag name="KSO_WM_UNIT_USESOURCEFORMAT_APPLY" val="0"/>
</p:tagLst>
</file>

<file path=ppt/tags/tag50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13_3*l_h_i*1_4_2"/>
  <p:tag name="KSO_WM_TEMPLATE_CATEGORY" val="diagram"/>
  <p:tag name="KSO_WM_TEMPLATE_INDEX" val="20231313"/>
  <p:tag name="KSO_WM_UNIT_LAYERLEVEL" val="1_1_1"/>
  <p:tag name="KSO_WM_TAG_VERSION" val="3.0"/>
  <p:tag name="KSO_WM_BEAUTIFY_FLAG" val="#wm#"/>
  <p:tag name="KSO_WM_UNIT_LINE_FORE_SCHEMECOLOR_INDEX" val="8"/>
  <p:tag name="KSO_WM_DIAGRAM_MAX_ITEMCNT" val="6"/>
  <p:tag name="KSO_WM_DIAGRAM_MIN_ITEMCNT" val="2"/>
  <p:tag name="KSO_WM_DIAGRAM_VIRTUALLY_FRAME" val="{&quot;height&quot;:237.05,&quot;width&quot;:860.35}"/>
  <p:tag name="KSO_WM_UNIT_LINE_FILL_TYPE" val="2"/>
  <p:tag name="KSO_WM_UNIT_TEXT_FILL_FORE_SCHEMECOLOR_INDEX" val="2"/>
  <p:tag name="KSO_WM_UNIT_TEXT_FILL_TYPE" val="1"/>
  <p:tag name="KSO_WM_UNIT_USESOURCEFORMAT_APPLY" val="0"/>
</p:tagLst>
</file>

<file path=ppt/tags/tag50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13_3*l_h_i*1_4_3"/>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SHADOW_SCHEMECOLOR_INDEX" val="8"/>
  <p:tag name="KSO_WM_UNIT_TEXT_FILL_FORE_SCHEMECOLOR_INDEX" val="2"/>
  <p:tag name="KSO_WM_UNIT_TEXT_FILL_TYPE" val="1"/>
  <p:tag name="KSO_WM_UNIT_USESOURCEFORMAT_APPLY" val="0"/>
</p:tagLst>
</file>

<file path=ppt/tags/tag50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13_3*l_h_f*1_4_1"/>
  <p:tag name="KSO_WM_TEMPLATE_CATEGORY" val="diagram"/>
  <p:tag name="KSO_WM_TEMPLATE_INDEX" val="20231313"/>
  <p:tag name="KSO_WM_UNIT_LAYERLEVEL" val="1_1_1"/>
  <p:tag name="KSO_WM_TAG_VERSION" val="3.0"/>
  <p:tag name="KSO_WM_BEAUTIFY_FLAG" val="#wm#"/>
  <p:tag name="KSO_WM_UNIT_PRESET_TEXT" val="单击此处输入你的正文，文字是您思想的提炼。"/>
  <p:tag name="KSO_WM_DIAGRAM_MAX_ITEMCNT" val="6"/>
  <p:tag name="KSO_WM_DIAGRAM_MIN_ITEMCNT" val="2"/>
  <p:tag name="KSO_WM_DIAGRAM_VIRTUALLY_FRAME" val="{&quot;height&quot;:237.05,&quot;width&quot;:860.35}"/>
  <p:tag name="KSO_WM_UNIT_TEXT_FILL_FORE_SCHEMECOLOR_INDEX" val="13"/>
  <p:tag name="KSO_WM_UNIT_TEXT_FILL_TYPE" val="1"/>
  <p:tag name="KSO_WM_UNIT_USESOURCEFORMAT_APPLY" val="0"/>
</p:tagLst>
</file>

<file path=ppt/tags/tag50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313_3*l_h_i*1_4_4"/>
  <p:tag name="KSO_WM_TEMPLATE_CATEGORY" val="diagram"/>
  <p:tag name="KSO_WM_TEMPLATE_INDEX" val="20231313"/>
  <p:tag name="KSO_WM_UNIT_LAYERLEVEL" val="1_1_1"/>
  <p:tag name="KSO_WM_TAG_VERSION" val="3.0"/>
  <p:tag name="KSO_WM_BEAUTIFY_FLAG" val="#wm#"/>
  <p:tag name="KSO_WM_UNIT_FILL_FORE_SCHEMECOLOR_INDEX" val="8"/>
  <p:tag name="KSO_WM_DIAGRAM_MAX_ITEMCNT" val="6"/>
  <p:tag name="KSO_WM_DIAGRAM_MIN_ITEMCNT" val="2"/>
  <p:tag name="KSO_WM_DIAGRAM_VIRTUALLY_FRAME" val="{&quot;height&quot;:237.05,&quot;width&quot;:860.35}"/>
  <p:tag name="KSO_WM_UNIT_FILL_TYPE" val="1"/>
  <p:tag name="KSO_WM_UNIT_TEXT_FILL_FORE_SCHEMECOLOR_INDEX" val="2"/>
  <p:tag name="KSO_WM_UNIT_TEXT_FILL_TYPE" val="1"/>
  <p:tag name="KSO_WM_UNIT_USESOURCEFORMAT_APPLY" val="0"/>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313_3*l_h_i*1_4_5"/>
  <p:tag name="KSO_WM_TEMPLATE_CATEGORY" val="diagram"/>
  <p:tag name="KSO_WM_TEMPLATE_INDEX" val="20231313"/>
  <p:tag name="KSO_WM_UNIT_LAYERLEVEL" val="1_1_1"/>
  <p:tag name="KSO_WM_TAG_VERSION" val="3.0"/>
  <p:tag name="KSO_WM_BEAUTIFY_FLAG" val="#wm#"/>
  <p:tag name="KSO_WM_DIAGRAM_MAX_ITEMCNT" val="6"/>
  <p:tag name="KSO_WM_DIAGRAM_MIN_ITEMCNT" val="2"/>
  <p:tag name="KSO_WM_DIAGRAM_VIRTUALLY_FRAME" val="{&quot;height&quot;:237.05,&quot;width&quot;:860.35}"/>
  <p:tag name="KSO_WM_UNIT_FILL_FORE_SCHEMECOLOR_INDEX" val="14"/>
  <p:tag name="KSO_WM_UNIT_FILL_TYPE" val="1"/>
  <p:tag name="KSO_WM_UNIT_TEXT_FILL_FORE_SCHEMECOLOR_INDEX" val="2"/>
  <p:tag name="KSO_WM_UNIT_TEXT_FILL_TYPE" val="1"/>
  <p:tag name="KSO_WM_UNIT_USESOURCEFORMAT_APPLY" val="0"/>
</p:tagLst>
</file>

<file path=ppt/tags/tag51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313_3*l_h_i*1_4_1"/>
  <p:tag name="KSO_WM_TEMPLATE_CATEGORY" val="diagram"/>
  <p:tag name="KSO_WM_TEMPLATE_INDEX" val="20231313"/>
  <p:tag name="KSO_WM_UNIT_LAYERLEVEL" val="1_1_1"/>
  <p:tag name="KSO_WM_TAG_VERSION" val="3.0"/>
  <p:tag name="KSO_WM_BEAUTIFY_FLAG" val="#wm#"/>
  <p:tag name="KSO_WM_UNIT_FILL_FORE_SCHEMECOLOR_INDEX" val="8"/>
  <p:tag name="KSO_WM_DIAGRAM_MAX_ITEMCNT" val="6"/>
  <p:tag name="KSO_WM_DIAGRAM_MIN_ITEMCNT" val="2"/>
  <p:tag name="KSO_WM_DIAGRAM_VIRTUALLY_FRAME" val="{&quot;height&quot;:237.05,&quot;width&quot;:860.35}"/>
  <p:tag name="KSO_WM_UNIT_FILL_TYPE" val="1"/>
  <p:tag name="KSO_WM_UNIT_SHADOW_SCHEMECOLOR_INDEX" val="8"/>
  <p:tag name="KSO_WM_UNIT_TEXT_FILL_FORE_SCHEMECOLOR_INDEX" val="2"/>
  <p:tag name="KSO_WM_UNIT_TEXT_FILL_TYPE" val="1"/>
  <p:tag name="KSO_WM_UNIT_USESOURCEFORMAT_APPLY" val="0"/>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31480_4*l_h_i*1_1_6"/>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282.25,&quot;width&quot;:847.85}"/>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31480_4*l_h_i*1_1_7"/>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480_4*l_h_i*1_1_1"/>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PRESET_TEXT" val="A"/>
  <p:tag name="KSO_WM_DIAGRAM_MAX_ITEMCNT" val="6"/>
  <p:tag name="KSO_WM_DIAGRAM_MIN_ITEMCNT" val="1"/>
  <p:tag name="KSO_WM_DIAGRAM_VIRTUALLY_FRAME" val="{&quot;height&quot;:282.25,&quot;width&quot;:847.85}"/>
  <p:tag name="KSO_WM_UNIT_TEXT_FILL_FORE_SCHEMECOLOR_INDEX" val="2"/>
  <p:tag name="KSO_WM_UNIT_TEXT_FILL_TYPE" val="1"/>
  <p:tag name="KSO_WM_UNIT_USESOURCEFORMAT_APPLY" val="0"/>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1480_4*l_h_i*1_2_6"/>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282.25,&quot;width&quot;:847.85}"/>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31480_4*l_h_i*1_2_7"/>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480_4*l_h_i*1_2_1"/>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PRESET_TEXT" val="B"/>
  <p:tag name="KSO_WM_DIAGRAM_MAX_ITEMCNT" val="6"/>
  <p:tag name="KSO_WM_DIAGRAM_MIN_ITEMCNT" val="1"/>
  <p:tag name="KSO_WM_DIAGRAM_VIRTUALLY_FRAME" val="{&quot;height&quot;:282.25,&quot;width&quot;:847.85}"/>
  <p:tag name="KSO_WM_UNIT_TEXT_FILL_FORE_SCHEMECOLOR_INDEX" val="2"/>
  <p:tag name="KSO_WM_UNIT_TEXT_FILL_TYPE" val="1"/>
  <p:tag name="KSO_WM_UNIT_USESOURCEFORMAT_APPLY" val="0"/>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1480_4*l_h_i*1_3_6"/>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282.25,&quot;width&quot;:847.85}"/>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3_7"/>
  <p:tag name="KSO_WM_UNIT_ID" val="diagram20231480_4*l_h_i*1_3_7"/>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480_4*l_h_i*1_3_1"/>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PRESET_TEXT" val="C"/>
  <p:tag name="KSO_WM_DIAGRAM_MAX_ITEMCNT" val="6"/>
  <p:tag name="KSO_WM_DIAGRAM_MIN_ITEMCNT" val="1"/>
  <p:tag name="KSO_WM_DIAGRAM_VIRTUALLY_FRAME" val="{&quot;height&quot;:282.25,&quot;width&quot;:847.85}"/>
  <p:tag name="KSO_WM_UNIT_TEXT_FILL_FORE_SCHEMECOLOR_INDEX" val="2"/>
  <p:tag name="KSO_WM_UNIT_TEXT_FILL_TYPE" val="1"/>
  <p:tag name="KSO_WM_UNIT_USESOURCEFORMAT_APPLY" val="0"/>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31480_4*l_h_i*1_4_6"/>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282.25,&quot;width&quot;:847.85}"/>
  <p:tag name="KSO_WM_UNIT_FILL_FORE_SCHEMECOLOR_INDEX" val="14"/>
  <p:tag name="KSO_WM_UNIT_FILL_TYPE" val="1"/>
  <p:tag name="KSO_WM_UNIT_LINE_FILL_TYPE" val="2"/>
  <p:tag name="KSO_WM_UNIT_TEXT_FILL_FORE_SCHEMECOLOR_INDEX" val="2"/>
  <p:tag name="KSO_WM_UNIT_TEXT_FILL_TYPE" val="1"/>
  <p:tag name="KSO_WM_UNIT_USESOURCEFORMAT_APPLY" val="0"/>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4_7"/>
  <p:tag name="KSO_WM_UNIT_ID" val="diagram20231480_4*l_h_i*1_4_7"/>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480_4*l_h_i*1_4_1"/>
  <p:tag name="KSO_WM_TEMPLATE_CATEGORY" val="diagram"/>
  <p:tag name="KSO_WM_TEMPLATE_INDEX" val="20231480"/>
  <p:tag name="KSO_WM_UNIT_LAYERLEVEL" val="1_1_1"/>
  <p:tag name="KSO_WM_TAG_VERSION" val="3.0"/>
  <p:tag name="KSO_WM_DIAGRAM_VERSION" val="3"/>
  <p:tag name="KSO_WM_DIAGRAM_COLOR_TRICK" val="4"/>
  <p:tag name="KSO_WM_DIAGRAM_COLOR_TEXT_CAN_REMOVE" val="n"/>
  <p:tag name="KSO_WM_UNIT_PRESET_TEXT" val="D"/>
  <p:tag name="KSO_WM_DIAGRAM_MAX_ITEMCNT" val="6"/>
  <p:tag name="KSO_WM_DIAGRAM_MIN_ITEMCNT" val="1"/>
  <p:tag name="KSO_WM_DIAGRAM_VIRTUALLY_FRAME" val="{&quot;height&quot;:282.25,&quot;width&quot;:847.85}"/>
  <p:tag name="KSO_WM_UNIT_TEXT_FILL_FORE_SCHEMECOLOR_INDEX" val="2"/>
  <p:tag name="KSO_WM_UNIT_TEXT_FILL_TYPE" val="1"/>
  <p:tag name="KSO_WM_UNIT_USESOURCEFORMAT_APPLY" val="0"/>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480_4*l_h_i*1_1_2"/>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5"/>
  <p:tag name="KSO_WM_UNIT_TEXT_FILL_TYPE" val="1"/>
  <p:tag name="KSO_WM_UNIT_USESOURCEFORMAT_APPLY" val="0"/>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480_4*l_h_i*1_1_3"/>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480_4*l_h_i*1_1_4"/>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6"/>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480_4*l_h_i*1_1_5"/>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480_4*l_h_i*1_2_2"/>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5"/>
  <p:tag name="KSO_WM_UNIT_TEXT_FILL_TYPE" val="1"/>
  <p:tag name="KSO_WM_UNIT_USESOURCEFORMAT_APPLY" val="0"/>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480_4*l_h_i*1_2_3"/>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480_4*l_h_i*1_2_4"/>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6"/>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480_4*l_h_i*1_2_5"/>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480_4*l_h_i*1_3_2"/>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5"/>
  <p:tag name="KSO_WM_UNIT_TEXT_FILL_TYPE" val="1"/>
  <p:tag name="KSO_WM_UNIT_USESOURCEFORMAT_APPLY" val="0"/>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480_4*l_h_i*1_3_3"/>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480_4*l_h_i*1_3_4"/>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6"/>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480_4*l_h_i*1_3_5"/>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480_4*l_h_i*1_4_2"/>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5"/>
  <p:tag name="KSO_WM_UNIT_TEXT_FILL_TYPE" val="1"/>
  <p:tag name="KSO_WM_UNIT_USESOURCEFORMAT_APPLY" val="0"/>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480_4*l_h_i*1_4_3"/>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480_4*l_h_i*1_4_4"/>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6"/>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480_4*l_h_i*1_4_5"/>
  <p:tag name="KSO_WM_TEMPLATE_CATEGORY" val="diagram"/>
  <p:tag name="KSO_WM_TEMPLATE_INDEX" val="20231480"/>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282.25,&quot;width&quot;:847.85}"/>
  <p:tag name="KSO_WM_UNIT_FILL_TYPE" val="1"/>
  <p:tag name="KSO_WM_UNIT_TEXT_FILL_FORE_SCHEMECOLOR_INDEX" val="2"/>
  <p:tag name="KSO_WM_UNIT_TEXT_FILL_TYPE" val="1"/>
  <p:tag name="KSO_WM_UNIT_USESOURCEFORMAT_APPLY" val="0"/>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480_4*l_h_f*1_1_1"/>
  <p:tag name="KSO_WM_TEMPLATE_CATEGORY" val="diagram"/>
  <p:tag name="KSO_WM_TEMPLATE_INDEX" val="20231480"/>
  <p:tag name="KSO_WM_UNIT_LAYERLEVEL" val="1_1_1"/>
  <p:tag name="KSO_WM_TAG_VERSION" val="3.0"/>
  <p:tag name="KSO_WM_BEAUTIFY_FLAG" val="#wm#"/>
  <p:tag name="KSO_WM_UNIT_SUBTYPE" val="a"/>
  <p:tag name="KSO_WM_DIAGRAM_VERSION" val="3"/>
  <p:tag name="KSO_WM_DIAGRAM_COLOR_TRICK" val="4"/>
  <p:tag name="KSO_WM_DIAGRAM_COLOR_TEXT_CAN_REMOVE" val="n"/>
  <p:tag name="KSO_WM_UNIT_PRESET_TEXT" val="单击此处输入你的项正文"/>
  <p:tag name="KSO_WM_DIAGRAM_MAX_ITEMCNT" val="6"/>
  <p:tag name="KSO_WM_DIAGRAM_MIN_ITEMCNT" val="1"/>
  <p:tag name="KSO_WM_DIAGRAM_VIRTUALLY_FRAME" val="{&quot;height&quot;:282.25,&quot;width&quot;:847.85}"/>
  <p:tag name="KSO_WM_UNIT_TEXT_FILL_FORE_SCHEMECOLOR_INDEX" val="1"/>
  <p:tag name="KSO_WM_UNIT_TEXT_FILL_TYPE" val="1"/>
  <p:tag name="KSO_WM_UNIT_USESOURCEFORMAT_APPLY" val="0"/>
</p:tagLst>
</file>

<file path=ppt/tags/tag541.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480_4*l_h_f*1_2_1"/>
  <p:tag name="KSO_WM_TEMPLATE_CATEGORY" val="diagram"/>
  <p:tag name="KSO_WM_TEMPLATE_INDEX" val="20231480"/>
  <p:tag name="KSO_WM_UNIT_LAYERLEVEL" val="1_1_1"/>
  <p:tag name="KSO_WM_TAG_VERSION" val="3.0"/>
  <p:tag name="KSO_WM_BEAUTIFY_FLAG" val="#wm#"/>
  <p:tag name="KSO_WM_UNIT_SUBTYPE" val="a"/>
  <p:tag name="KSO_WM_DIAGRAM_VERSION" val="3"/>
  <p:tag name="KSO_WM_DIAGRAM_COLOR_TRICK" val="4"/>
  <p:tag name="KSO_WM_DIAGRAM_COLOR_TEXT_CAN_REMOVE" val="n"/>
  <p:tag name="KSO_WM_UNIT_PRESET_TEXT" val="单击此处输入你的项正文"/>
  <p:tag name="KSO_WM_DIAGRAM_MAX_ITEMCNT" val="6"/>
  <p:tag name="KSO_WM_DIAGRAM_MIN_ITEMCNT" val="1"/>
  <p:tag name="KSO_WM_DIAGRAM_VIRTUALLY_FRAME" val="{&quot;height&quot;:282.25,&quot;width&quot;:847.85}"/>
  <p:tag name="KSO_WM_UNIT_TEXT_FILL_FORE_SCHEMECOLOR_INDEX" val="1"/>
  <p:tag name="KSO_WM_UNIT_TEXT_FILL_TYPE" val="1"/>
  <p:tag name="KSO_WM_UNIT_USESOURCEFORMAT_APPLY" val="0"/>
</p:tagLst>
</file>

<file path=ppt/tags/tag542.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480_4*l_h_f*1_3_1"/>
  <p:tag name="KSO_WM_TEMPLATE_CATEGORY" val="diagram"/>
  <p:tag name="KSO_WM_TEMPLATE_INDEX" val="20231480"/>
  <p:tag name="KSO_WM_UNIT_LAYERLEVEL" val="1_1_1"/>
  <p:tag name="KSO_WM_TAG_VERSION" val="3.0"/>
  <p:tag name="KSO_WM_BEAUTIFY_FLAG" val="#wm#"/>
  <p:tag name="KSO_WM_UNIT_SUBTYPE" val="a"/>
  <p:tag name="KSO_WM_DIAGRAM_VERSION" val="3"/>
  <p:tag name="KSO_WM_DIAGRAM_COLOR_TRICK" val="4"/>
  <p:tag name="KSO_WM_DIAGRAM_COLOR_TEXT_CAN_REMOVE" val="n"/>
  <p:tag name="KSO_WM_UNIT_PRESET_TEXT" val="单击此处输入你的项正文"/>
  <p:tag name="KSO_WM_DIAGRAM_MAX_ITEMCNT" val="6"/>
  <p:tag name="KSO_WM_DIAGRAM_MIN_ITEMCNT" val="1"/>
  <p:tag name="KSO_WM_DIAGRAM_VIRTUALLY_FRAME" val="{&quot;height&quot;:282.25,&quot;width&quot;:847.85}"/>
  <p:tag name="KSO_WM_UNIT_TEXT_FILL_FORE_SCHEMECOLOR_INDEX" val="1"/>
  <p:tag name="KSO_WM_UNIT_TEXT_FILL_TYPE" val="1"/>
  <p:tag name="KSO_WM_UNIT_USESOURCEFORMAT_APPLY" val="0"/>
</p:tagLst>
</file>

<file path=ppt/tags/tag543.xml><?xml version="1.0" encoding="utf-8"?>
<p:tagLst xmlns:a="http://schemas.openxmlformats.org/drawingml/2006/main" xmlns:r="http://schemas.openxmlformats.org/officeDocument/2006/relationships" xmlns:p="http://schemas.openxmlformats.org/presentationml/2006/main">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480_4*l_h_f*1_4_1"/>
  <p:tag name="KSO_WM_TEMPLATE_CATEGORY" val="diagram"/>
  <p:tag name="KSO_WM_TEMPLATE_INDEX" val="20231480"/>
  <p:tag name="KSO_WM_UNIT_LAYERLEVEL" val="1_1_1"/>
  <p:tag name="KSO_WM_TAG_VERSION" val="3.0"/>
  <p:tag name="KSO_WM_BEAUTIFY_FLAG" val="#wm#"/>
  <p:tag name="KSO_WM_UNIT_SUBTYPE" val="a"/>
  <p:tag name="KSO_WM_DIAGRAM_VERSION" val="3"/>
  <p:tag name="KSO_WM_DIAGRAM_COLOR_TRICK" val="4"/>
  <p:tag name="KSO_WM_DIAGRAM_COLOR_TEXT_CAN_REMOVE" val="n"/>
  <p:tag name="KSO_WM_UNIT_PRESET_TEXT" val="单击此处输入你的项正文"/>
  <p:tag name="KSO_WM_DIAGRAM_MAX_ITEMCNT" val="6"/>
  <p:tag name="KSO_WM_DIAGRAM_MIN_ITEMCNT" val="1"/>
  <p:tag name="KSO_WM_DIAGRAM_VIRTUALLY_FRAME" val="{&quot;height&quot;:282.25,&quot;width&quot;:847.85}"/>
  <p:tag name="KSO_WM_UNIT_TEXT_FILL_FORE_SCHEMECOLOR_INDEX" val="1"/>
  <p:tag name="KSO_WM_UNIT_TEXT_FILL_TYPE" val="1"/>
  <p:tag name="KSO_WM_UNIT_USESOURCEFORMAT_APPLY" val="0"/>
</p:tagLst>
</file>

<file path=ppt/tags/tag544.xml><?xml version="1.0" encoding="utf-8"?>
<p:tagLst xmlns:a="http://schemas.openxmlformats.org/drawingml/2006/main" xmlns:r="http://schemas.openxmlformats.org/officeDocument/2006/relationships" xmlns:p="http://schemas.openxmlformats.org/presentationml/2006/main">
  <p:tag name="KSO_WM_SLIDE_ID" val="custom20230291_7"/>
  <p:tag name="KSO_WM_TEMPLATE_SUBCATEGORY" val="29"/>
  <p:tag name="KSO_WM_TEMPLATE_MASTER_TYPE" val="0"/>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30291"/>
  <p:tag name="KSO_WM_SLIDE_LAYOUT" val="a_e"/>
  <p:tag name="KSO_WM_SLIDE_LAYOUT_CNT" val="1_1"/>
  <p:tag name="KSO_WM_TEMPLATE_THUMBS_INDEX" val="1、4、7、12、13、14、15、16、17、18、20、24、25、28、33、36、40、43、44"/>
  <p:tag name="KSO_WM_SLIDE_CONTENT_AREA" val="{&quot;left&quot;:&quot;415.85&quot;,&quot;top&quot;:&quot;48.35&quot;,&quot;width&quot;:&quot;529.95&quot;,&quot;height&quot;:&quot;431.55&quot;}"/>
</p:tagLst>
</file>

<file path=ppt/tags/tag545.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1_7*e*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PART SIX"/>
</p:tagLst>
</file>

<file path=ppt/tags/tag5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1_7*a*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单击添加章节标题"/>
</p:tagLst>
</file>

<file path=ppt/tags/tag5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029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53_3*l_h_i*1_1_2"/>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4.0294488188976,&quot;width&quot;:861.0986614173228}"/>
  <p:tag name="KSO_WM_UNIT_FILL_TYPE" val="1"/>
  <p:tag name="KSO_WM_UNIT_LINE_FORE_SCHEMECOLOR_INDEX" val="14"/>
  <p:tag name="KSO_WM_UNIT_LINE_FILL_TYPE" val="2"/>
  <p:tag name="KSO_WM_UNIT_SHADOW_SCHEMECOLOR_INDEX" val="5"/>
  <p:tag name="KSO_WM_UNIT_TEXT_FILL_FORE_SCHEMECOLOR_INDEX" val="2"/>
  <p:tag name="KSO_WM_UNIT_TEXT_FILL_TYPE" val="1"/>
  <p:tag name="KSO_WM_UNIT_USESOURCEFORMAT_APPLY" val="0"/>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53_3*l_h_i*1_1_3"/>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0294488188976,&quot;width&quot;:861.0986614173228}"/>
  <p:tag name="KSO_WM_UNIT_SHADOW_SCHEMECOLOR_INDEX" val="5"/>
  <p:tag name="KSO_WM_UNIT_TEXT_FILL_FORE_SCHEMECOLOR_INDEX" val="13"/>
  <p:tag name="KSO_WM_UNIT_TEXT_FILL_TYPE" val="1"/>
  <p:tag name="KSO_WM_UNIT_USESOURCEFORMAT_APPLY" val="0"/>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53_3*l_h_i*1_2_2"/>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4.0294488188976,&quot;width&quot;:861.0986614173228}"/>
  <p:tag name="KSO_WM_UNIT_FILL_TYPE" val="1"/>
  <p:tag name="KSO_WM_UNIT_LINE_FORE_SCHEMECOLOR_INDEX" val="14"/>
  <p:tag name="KSO_WM_UNIT_LINE_FILL_TYPE" val="2"/>
  <p:tag name="KSO_WM_UNIT_SHADOW_SCHEMECOLOR_INDEX" val="6"/>
  <p:tag name="KSO_WM_UNIT_TEXT_FILL_FORE_SCHEMECOLOR_INDEX" val="2"/>
  <p:tag name="KSO_WM_UNIT_TEXT_FILL_TYPE" val="1"/>
  <p:tag name="KSO_WM_UNIT_USESOURCEFORMAT_APPLY" val="0"/>
</p:tagLst>
</file>

<file path=ppt/tags/tag5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53_3*l_h_f*1_1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0294488188976,&quot;width&quot;:861.0986614173228}"/>
  <p:tag name="KSO_WM_UNIT_USESOURCEFORMAT_APPLY" val="0"/>
</p:tagLst>
</file>

<file path=ppt/tags/tag5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53_3*l_h_f*1_2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0294488188976,&quot;width&quot;:861.0986614173228}"/>
  <p:tag name="KSO_WM_UNIT_USESOURCEFORMAT_APPLY" val="0"/>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353_3*l_h_i*1_1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TEXT_FILL_FORE_SCHEMECOLOR_INDEX" val="5"/>
  <p:tag name="KSO_WM_DIAGRAM_MAX_ITEMCNT" val="6"/>
  <p:tag name="KSO_WM_DIAGRAM_MIN_ITEMCNT" val="2"/>
  <p:tag name="KSO_WM_DIAGRAM_VIRTUALLY_FRAME" val="{&quot;height&quot;:374.0294488188976,&quot;width&quot;:861.0986614173228}"/>
  <p:tag name="KSO_WM_UNIT_TEXT_FILL_TYPE" val="1"/>
  <p:tag name="KSO_WM_UNIT_USESOURCEFORMAT_APPLY" val="0"/>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53_3*l_h_i*1_2_3"/>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0294488188976,&quot;width&quot;:861.0986614173228}"/>
  <p:tag name="KSO_WM_UNIT_SHADOW_SCHEMECOLOR_INDEX" val="8"/>
  <p:tag name="KSO_WM_UNIT_TEXT_FILL_FORE_SCHEMECOLOR_INDEX" val="13"/>
  <p:tag name="KSO_WM_UNIT_TEXT_FILL_TYPE" val="1"/>
  <p:tag name="KSO_WM_UNIT_USESOURCEFORMAT_APPLY" val="0"/>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53_3*l_h_i*1_2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TEXT_FILL_FORE_SCHEMECOLOR_INDEX" val="6"/>
  <p:tag name="KSO_WM_DIAGRAM_MAX_ITEMCNT" val="6"/>
  <p:tag name="KSO_WM_DIAGRAM_MIN_ITEMCNT" val="2"/>
  <p:tag name="KSO_WM_DIAGRAM_VIRTUALLY_FRAME" val="{&quot;height&quot;:374.0294488188976,&quot;width&quot;:861.0986614173228}"/>
  <p:tag name="KSO_WM_UNIT_TEXT_FILL_TYPE" val="1"/>
  <p:tag name="KSO_WM_UNIT_USESOURCEFORMAT_APPLY" val="0"/>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53_3*l_h_i*1_3_2"/>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FILL_FORE_SCHEMECOLOR_INDEX" val="7"/>
  <p:tag name="KSO_WM_DIAGRAM_MAX_ITEMCNT" val="6"/>
  <p:tag name="KSO_WM_DIAGRAM_MIN_ITEMCNT" val="2"/>
  <p:tag name="KSO_WM_DIAGRAM_VIRTUALLY_FRAME" val="{&quot;height&quot;:374.0294488188976,&quot;width&quot;:861.0986614173228}"/>
  <p:tag name="KSO_WM_UNIT_FILL_TYPE" val="1"/>
  <p:tag name="KSO_WM_UNIT_LINE_FORE_SCHEMECOLOR_INDEX" val="14"/>
  <p:tag name="KSO_WM_UNIT_LINE_FILL_TYPE" val="2"/>
  <p:tag name="KSO_WM_UNIT_SHADOW_SCHEMECOLOR_INDEX" val="7"/>
  <p:tag name="KSO_WM_UNIT_TEXT_FILL_FORE_SCHEMECOLOR_INDEX" val="2"/>
  <p:tag name="KSO_WM_UNIT_TEXT_FILL_TYPE" val="1"/>
  <p:tag name="KSO_WM_UNIT_USESOURCEFORMAT_APPLY" val="0"/>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53_3*l_h_i*1_3_3"/>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0294488188976,&quot;width&quot;:861.0986614173228}"/>
  <p:tag name="KSO_WM_UNIT_SHADOW_SCHEMECOLOR_INDEX" val="6"/>
  <p:tag name="KSO_WM_UNIT_TEXT_FILL_FORE_SCHEMECOLOR_INDEX" val="13"/>
  <p:tag name="KSO_WM_UNIT_TEXT_FILL_TYPE" val="1"/>
  <p:tag name="KSO_WM_UNIT_USESOURCEFORMAT_APPLY" val="0"/>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53_3*l_h_i*1_4_2"/>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FILL_FORE_SCHEMECOLOR_INDEX" val="8"/>
  <p:tag name="KSO_WM_DIAGRAM_MAX_ITEMCNT" val="6"/>
  <p:tag name="KSO_WM_DIAGRAM_MIN_ITEMCNT" val="2"/>
  <p:tag name="KSO_WM_DIAGRAM_VIRTUALLY_FRAME" val="{&quot;height&quot;:374.0294488188976,&quot;width&quot;:861.0986614173228}"/>
  <p:tag name="KSO_WM_UNIT_FILL_TYPE" val="1"/>
  <p:tag name="KSO_WM_UNIT_LINE_FORE_SCHEMECOLOR_INDEX" val="14"/>
  <p:tag name="KSO_WM_UNIT_LINE_FILL_TYPE" val="2"/>
  <p:tag name="KSO_WM_UNIT_SHADOW_SCHEMECOLOR_INDEX" val="8"/>
  <p:tag name="KSO_WM_UNIT_TEXT_FILL_FORE_SCHEMECOLOR_INDEX" val="2"/>
  <p:tag name="KSO_WM_UNIT_TEXT_FILL_TYPE" val="1"/>
  <p:tag name="KSO_WM_UNIT_USESOURCEFORMAT_APPLY" val="0"/>
</p:tagLst>
</file>

<file path=ppt/tags/tag5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53_3*l_h_f*1_3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0294488188976,&quot;width&quot;:861.0986614173228}"/>
  <p:tag name="KSO_WM_UNIT_USESOURCEFORMAT_APPLY" val="0"/>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53_3*l_h_f*1_4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0294488188976,&quot;width&quot;:861.0986614173228}"/>
  <p:tag name="KSO_WM_UNIT_USESOURCEFORMAT_APPLY" val="0"/>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353_3*l_h_i*1_3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TEXT_FILL_FORE_SCHEMECOLOR_INDEX" val="7"/>
  <p:tag name="KSO_WM_DIAGRAM_MAX_ITEMCNT" val="6"/>
  <p:tag name="KSO_WM_DIAGRAM_MIN_ITEMCNT" val="2"/>
  <p:tag name="KSO_WM_DIAGRAM_VIRTUALLY_FRAME" val="{&quot;height&quot;:374.0294488188976,&quot;width&quot;:861.0986614173228}"/>
  <p:tag name="KSO_WM_UNIT_TEXT_FILL_TYPE" val="1"/>
  <p:tag name="KSO_WM_UNIT_USESOURCEFORMAT_APPLY" val="0"/>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53_3*l_h_i*1_4_3"/>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0294488188976,&quot;width&quot;:861.0986614173228}"/>
  <p:tag name="KSO_WM_UNIT_SHADOW_SCHEMECOLOR_INDEX" val="9"/>
  <p:tag name="KSO_WM_UNIT_TEXT_FILL_FORE_SCHEMECOLOR_INDEX" val="13"/>
  <p:tag name="KSO_WM_UNIT_TEXT_FILL_TYPE" val="1"/>
  <p:tag name="KSO_WM_UNIT_USESOURCEFORMAT_APPLY" val="0"/>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353_3*l_h_i*1_4_1"/>
  <p:tag name="KSO_WM_TEMPLATE_CATEGORY" val="diagram"/>
  <p:tag name="KSO_WM_TEMPLATE_INDEX" val="20231353"/>
  <p:tag name="KSO_WM_UNIT_LAYERLEVEL" val="1_1_1"/>
  <p:tag name="KSO_WM_TAG_VERSION" val="3.0"/>
  <p:tag name="KSO_WM_DIAGRAM_VERSION" val="3"/>
  <p:tag name="KSO_WM_DIAGRAM_COLOR_TEXT_CAN_REMOVE" val="n"/>
  <p:tag name="KSO_WM_BEAUTIFY_FLAG" val="#wm#"/>
  <p:tag name="KSO_WM_UNIT_TEXT_FILL_FORE_SCHEMECOLOR_INDEX" val="8"/>
  <p:tag name="KSO_WM_DIAGRAM_MAX_ITEMCNT" val="6"/>
  <p:tag name="KSO_WM_DIAGRAM_MIN_ITEMCNT" val="2"/>
  <p:tag name="KSO_WM_DIAGRAM_VIRTUALLY_FRAME" val="{&quot;height&quot;:374.0294488188976,&quot;width&quot;:861.0986614173228}"/>
  <p:tag name="KSO_WM_UNIT_TEXT_FILL_TYPE" val="1"/>
  <p:tag name="KSO_WM_UNIT_USESOURCEFORMAT_APPLY" val="0"/>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3*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UNIT_TEXT_FILL_FORE_SCHEMECOLOR_INDEX" val="2"/>
  <p:tag name="KSO_WM_UNIT_TEXT_FILL_TYPE" val="1"/>
  <p:tag name="KSO_WM_UNIT_USESOURCEFORMAT_APPLY" val="0"/>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1_3*l_h_i*1_3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UNIT_FILL_TYPE" val="1"/>
  <p:tag name="KSO_WM_UNIT_SHADOW_SCHEMECOLOR_INDEX" val="7"/>
  <p:tag name="KSO_WM_UNIT_TEXT_FILL_FORE_SCHEMECOLOR_INDEX" val="2"/>
  <p:tag name="KSO_WM_UNIT_TEXT_FILL_TYPE" val="1"/>
  <p:tag name="KSO_WM_UNIT_USESOURCEFORMAT_APPLY" val="0"/>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3*l_h_i*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0.35409448818893,&quot;width&quot;:830.7749606299212}"/>
  <p:tag name="KSO_WM_UNIT_FILL_TYPE" val="1"/>
  <p:tag name="KSO_WM_UNIT_TEXT_FILL_FORE_SCHEMECOLOR_INDEX" val="2"/>
  <p:tag name="KSO_WM_UNIT_TEXT_FILL_TYPE" val="1"/>
  <p:tag name="KSO_WM_UNIT_USESOURCEFORMAT_APPLY" val="0"/>
</p:tagLst>
</file>

<file path=ppt/tags/tag5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3*l_h_f*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UNIT_TEXT_FILL_FORE_SCHEMECOLOR_INDEX" val="1"/>
  <p:tag name="KSO_WM_UNIT_TEXT_FILL_TYPE" val="1"/>
  <p:tag name="KSO_WM_UNIT_USESOURCEFORMAT_APPLY" val="0"/>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3*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UNIT_TEXT_FILL_FORE_SCHEMECOLOR_INDEX" val="2"/>
  <p:tag name="KSO_WM_UNIT_TEXT_FILL_TYPE" val="1"/>
  <p:tag name="KSO_WM_UNIT_USESOURCEFORMAT_APPLY" val="0"/>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1_3*l_h_i*1_1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UNIT_FILL_TYPE" val="1"/>
  <p:tag name="KSO_WM_UNIT_SHADOW_SCHEMECOLOR_INDEX" val="5"/>
  <p:tag name="KSO_WM_UNIT_TEXT_FILL_FORE_SCHEMECOLOR_INDEX" val="2"/>
  <p:tag name="KSO_WM_UNIT_TEXT_FILL_TYPE" val="1"/>
  <p:tag name="KSO_WM_UNIT_USESOURCEFORMAT_APPLY" val="0"/>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3*l_h_i*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0.35409448818893,&quot;width&quot;:830.7749606299212}"/>
  <p:tag name="KSO_WM_UNIT_FILL_TYPE" val="1"/>
  <p:tag name="KSO_WM_UNIT_TEXT_FILL_FORE_SCHEMECOLOR_INDEX" val="2"/>
  <p:tag name="KSO_WM_UNIT_TEXT_FILL_TYPE" val="1"/>
  <p:tag name="KSO_WM_UNIT_USESOURCEFORMAT_APPLY" val="0"/>
</p:tagLst>
</file>

<file path=ppt/tags/tag57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3*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UNIT_TEXT_FILL_FORE_SCHEMECOLOR_INDEX" val="1"/>
  <p:tag name="KSO_WM_UNIT_TEXT_FILL_TYPE" val="1"/>
  <p:tag name="KSO_WM_UNIT_USESOURCEFORMAT_APPLY" val="0"/>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3*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UNIT_TEXT_FILL_FORE_SCHEMECOLOR_INDEX" val="2"/>
  <p:tag name="KSO_WM_UNIT_TEXT_FILL_TYPE" val="1"/>
  <p:tag name="KSO_WM_UNIT_USESOURCEFORMAT_APPLY" val="0"/>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1_3*l_h_i*1_2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UNIT_FILL_TYPE" val="1"/>
  <p:tag name="KSO_WM_UNIT_SHADOW_SCHEMECOLOR_INDEX" val="6"/>
  <p:tag name="KSO_WM_UNIT_TEXT_FILL_FORE_SCHEMECOLOR_INDEX" val="2"/>
  <p:tag name="KSO_WM_UNIT_TEXT_FILL_TYPE" val="1"/>
  <p:tag name="KSO_WM_UNIT_USESOURCEFORMAT_APPLY" val="0"/>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3*l_h_i*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0.35409448818893,&quot;width&quot;:830.7749606299212}"/>
  <p:tag name="KSO_WM_UNIT_FILL_TYPE" val="1"/>
  <p:tag name="KSO_WM_UNIT_TEXT_FILL_FORE_SCHEMECOLOR_INDEX" val="2"/>
  <p:tag name="KSO_WM_UNIT_TEXT_FILL_TYPE" val="1"/>
  <p:tag name="KSO_WM_UNIT_USESOURCEFORMAT_APPLY" val="0"/>
</p:tagLst>
</file>

<file path=ppt/tags/tag57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3*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UNIT_TEXT_FILL_FORE_SCHEMECOLOR_INDEX" val="1"/>
  <p:tag name="KSO_WM_UNIT_TEXT_FILL_TYPE" val="1"/>
  <p:tag name="KSO_WM_UNIT_USESOURCEFORMAT_APPLY" val="0"/>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01_3*l_h_i*1_4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35409448818893,&quot;width&quot;:830.7749606299212}"/>
  <p:tag name="KSO_WM_UNIT_TEXT_FILL_FORE_SCHEMECOLOR_INDEX" val="2"/>
  <p:tag name="KSO_WM_UNIT_TEXT_FILL_TYPE" val="1"/>
  <p:tag name="KSO_WM_UNIT_USESOURCEFORMAT_APPLY" val="0"/>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1_3*l_h_i*1_4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UNIT_FILL_TYPE" val="1"/>
  <p:tag name="KSO_WM_UNIT_SHADOW_SCHEMECOLOR_INDEX" val="8"/>
  <p:tag name="KSO_WM_UNIT_TEXT_FILL_FORE_SCHEMECOLOR_INDEX" val="2"/>
  <p:tag name="KSO_WM_UNIT_TEXT_FILL_TYPE" val="1"/>
  <p:tag name="KSO_WM_UNIT_USESOURCEFORMAT_APPLY" val="0"/>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1_3*l_h_i*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0.35409448818893,&quot;width&quot;:830.7749606299212}"/>
  <p:tag name="KSO_WM_UNIT_FILL_TYPE" val="1"/>
  <p:tag name="KSO_WM_UNIT_TEXT_FILL_FORE_SCHEMECOLOR_INDEX" val="2"/>
  <p:tag name="KSO_WM_UNIT_TEXT_FILL_TYPE" val="1"/>
  <p:tag name="KSO_WM_UNIT_USESOURCEFORMAT_APPLY" val="0"/>
</p:tagLst>
</file>

<file path=ppt/tags/tag57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1_3*l_h_f*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0.35409448818893,&quot;width&quot;:830.7749606299212}"/>
  <p:tag name="KSO_WM_UNIT_TEXT_FILL_FORE_SCHEMECOLOR_INDEX" val="1"/>
  <p:tag name="KSO_WM_UNIT_TEXT_FILL_TYPE" val="1"/>
  <p:tag name="KSO_WM_UNIT_USESOURCEFORMAT_APPLY" val="0"/>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i*1_1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UNIT_FILL_TYPE" val="1"/>
  <p:tag name="KSO_WM_UNIT_TEXT_FILL_FORE_SCHEMECOLOR_INDEX" val="2"/>
  <p:tag name="KSO_WM_UNIT_TEXT_FILL_TYPE" val="1"/>
  <p:tag name="KSO_WM_UNIT_USESOURCEFORMAT_APPLY" val="0"/>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f*1_1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1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UNIT_TEXT_FILL_FORE_SCHEMECOLOR_INDEX" val="13"/>
  <p:tag name="KSO_WM_UNIT_TEXT_FILL_TYPE" val="1"/>
  <p:tag name="KSO_WM_UNIT_USESOURCEFORMAT_APPLY" val="0"/>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i*1_1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48.5586614173228,&quot;width&quot;:861.3488188976378}"/>
  <p:tag name="KSO_WM_UNIT_FILL_TYPE" val="1"/>
  <p:tag name="KSO_WM_UNIT_TEXT_FILL_FORE_SCHEMECOLOR_INDEX" val="2"/>
  <p:tag name="KSO_WM_UNIT_TEXT_FILL_TYPE" val="1"/>
  <p:tag name="KSO_WM_UNIT_USESOURCEFORMAT_APPLY" val="0"/>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i*1_2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UNIT_FILL_TYPE" val="1"/>
  <p:tag name="KSO_WM_UNIT_TEXT_FILL_FORE_SCHEMECOLOR_INDEX" val="2"/>
  <p:tag name="KSO_WM_UNIT_TEXT_FILL_TYPE" val="1"/>
  <p:tag name="KSO_WM_UNIT_USESOURCEFORMAT_APPLY" val="0"/>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f*1_2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2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UNIT_TEXT_FILL_FORE_SCHEMECOLOR_INDEX" val="13"/>
  <p:tag name="KSO_WM_UNIT_TEXT_FILL_TYPE" val="1"/>
  <p:tag name="KSO_WM_UNIT_USESOURCEFORMAT_APPLY" val="0"/>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i*1_2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48.5586614173228,&quot;width&quot;:861.3488188976378}"/>
  <p:tag name="KSO_WM_UNIT_FILL_TYPE" val="1"/>
  <p:tag name="KSO_WM_UNIT_TEXT_FILL_FORE_SCHEMECOLOR_INDEX" val="2"/>
  <p:tag name="KSO_WM_UNIT_TEXT_FILL_TYPE" val="1"/>
  <p:tag name="KSO_WM_UNIT_USESOURCEFORMAT_APPLY" val="0"/>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i*1_3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UNIT_FILL_TYPE" val="1"/>
  <p:tag name="KSO_WM_UNIT_TEXT_FILL_FORE_SCHEMECOLOR_INDEX" val="2"/>
  <p:tag name="KSO_WM_UNIT_TEXT_FILL_TYPE" val="1"/>
  <p:tag name="KSO_WM_UNIT_USESOURCEFORMAT_APPLY" val="0"/>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f*1_3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3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UNIT_TEXT_FILL_FORE_SCHEMECOLOR_INDEX" val="13"/>
  <p:tag name="KSO_WM_UNIT_TEXT_FILL_TYPE" val="1"/>
  <p:tag name="KSO_WM_UNIT_USESOURCEFORMAT_APPLY" val="0"/>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i*1_3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48.5586614173228,&quot;width&quot;:861.3488188976378}"/>
  <p:tag name="KSO_WM_UNIT_FILL_TYPE" val="1"/>
  <p:tag name="KSO_WM_UNIT_TEXT_FILL_FORE_SCHEMECOLOR_INDEX" val="2"/>
  <p:tag name="KSO_WM_UNIT_TEXT_FILL_TYPE" val="1"/>
  <p:tag name="KSO_WM_UNIT_USESOURCEFORMAT_APPLY" val="0"/>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i*1_4_1"/>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48.5586614173228,&quot;width&quot;:861.3488188976378}"/>
  <p:tag name="KSO_WM_UNIT_FILL_TYPE" val="1"/>
  <p:tag name="KSO_WM_UNIT_TEXT_FILL_FORE_SCHEMECOLOR_INDEX" val="2"/>
  <p:tag name="KSO_WM_UNIT_TEXT_FILL_TYPE" val="1"/>
  <p:tag name="KSO_WM_UNIT_USESOURCEFORMAT_APPLY" val="0"/>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f*1_4_1"/>
  <p:tag name="KSO_WM_TEMPLATE_CATEGORY" val="diagram"/>
  <p:tag name="KSO_WM_TEMPLATE_INDEX" val="20231354"/>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4_1"/>
  <p:tag name="KSO_WM_DIAGRAM_VERSION" val="3"/>
  <p:tag name="KSO_WM_DIAGRAM_COLOR_TEXT_CAN_REMOVE" val="n"/>
  <p:tag name="KSO_WM_UNIT_PRESET_TEXT" val="单击输入你的正文，文字是您思想的提炼，为了最终演示发布的良好效果。"/>
  <p:tag name="KSO_WM_DIAGRAM_MAX_ITEMCNT" val="6"/>
  <p:tag name="KSO_WM_DIAGRAM_MIN_ITEMCNT" val="2"/>
  <p:tag name="KSO_WM_DIAGRAM_VIRTUALLY_FRAME" val="{&quot;height&quot;:348.5586614173228,&quot;width&quot;:861.3488188976378}"/>
  <p:tag name="KSO_WM_UNIT_TEXT_FILL_FORE_SCHEMECOLOR_INDEX" val="13"/>
  <p:tag name="KSO_WM_UNIT_TEXT_FILL_TYPE" val="1"/>
  <p:tag name="KSO_WM_UNIT_USESOURCEFORMAT_APPLY" val="0"/>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54_3*l_h_i*1_4_2"/>
  <p:tag name="KSO_WM_TEMPLATE_CATEGORY" val="diagram"/>
  <p:tag name="KSO_WM_TEMPLATE_INDEX" val="20231354"/>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48.5586614173228,&quot;width&quot;:861.3488188976378}"/>
  <p:tag name="KSO_WM_UNIT_FILL_TYPE" val="1"/>
  <p:tag name="KSO_WM_UNIT_TEXT_FILL_FORE_SCHEMECOLOR_INDEX" val="2"/>
  <p:tag name="KSO_WM_UNIT_TEXT_FILL_TYPE" val="1"/>
  <p:tag name="KSO_WM_UNIT_USESOURCEFORMAT_APPLY" val="0"/>
</p:tagLst>
</file>

<file path=ppt/tags/tag592.xml><?xml version="1.0" encoding="utf-8"?>
<p:tagLst xmlns:a="http://schemas.openxmlformats.org/drawingml/2006/main" xmlns:r="http://schemas.openxmlformats.org/officeDocument/2006/relationships" xmlns:p="http://schemas.openxmlformats.org/presentationml/2006/main">
  <p:tag name="KSO_WM_SLIDE_ID" val="custom20230291_9"/>
  <p:tag name="KSO_WM_TEMPLATE_SUBCATEGORY" val="29"/>
  <p:tag name="KSO_WM_TEMPLATE_MASTER_TYPE" val="0"/>
  <p:tag name="KSO_WM_TEMPLATE_COLOR_TYPE" val="1"/>
  <p:tag name="KSO_WM_SLIDE_TYPE" val="endPage"/>
  <p:tag name="KSO_WM_SLIDE_SUBTYPE" val="pureTxt"/>
  <p:tag name="KSO_WM_SLIDE_ITEM_CNT" val="0"/>
  <p:tag name="KSO_WM_SLIDE_INDEX" val="9"/>
  <p:tag name="KSO_WM_TAG_VERSION" val="1.0"/>
  <p:tag name="KSO_WM_BEAUTIFY_FLAG" val="#wm#"/>
  <p:tag name="KSO_WM_TEMPLATE_CATEGORY" val="custom"/>
  <p:tag name="KSO_WM_TEMPLATE_INDEX" val="20230291"/>
  <p:tag name="KSO_WM_SLIDE_LAYOUT" val="a_f"/>
  <p:tag name="KSO_WM_SLIDE_LAYOUT_CNT" val="1_1"/>
  <p:tag name="KSO_WM_TEMPLATE_THUMBS_INDEX" val="1、4、7、12、13、14、15、16、17、18、20、24、25、28、33、36、40、43、44"/>
  <p:tag name="KSO_WM_SLIDE_CONTENT_AREA" val="{&quot;left&quot;:&quot;408.05&quot;,&quot;top&quot;:&quot;74.7&quot;,&quot;width&quot;:&quot;543.2&quot;,&quot;height&quot;:&quot;389.85&quot;}"/>
</p:tagLst>
</file>

<file path=ppt/tags/tag5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1_9*a*1"/>
  <p:tag name="KSO_WM_TEMPLATE_CATEGORY" val="custom"/>
  <p:tag name="KSO_WM_TEMPLATE_INDEX" val="20230291"/>
  <p:tag name="KSO_WM_UNIT_LAYERLEVEL" val="1"/>
  <p:tag name="KSO_WM_TAG_VERSION" val="1.0"/>
  <p:tag name="KSO_WM_BEAUTIFY_FLAG" val="#wm#"/>
  <p:tag name="KSO_WM_UNIT_CONTENT_GROUP_TYPE" val="contentchip"/>
  <p:tag name="KSO_WM_UNIT_PRESET_TEXT" val="THANK YOU"/>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UNIT_TYPE" val="i"/>
  <p:tag name="KSO_WM_UNIT_INDEX" val="2"/>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UNIT_CONTENT_GROUP_TYPE" val="titlestyle"/>
  <p:tag name="KSO_WM_UNIT_TYPE" val="i"/>
  <p:tag name="KSO_WM_UNIT_INDEX" val="3"/>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9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91"/>
</p:tagLst>
</file>

<file path=ppt/tags/tag73.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1"/>
  <p:tag name="KSO_WM_TAG_VERSION" val="1.0"/>
  <p:tag name="KSO_WM_BEAUTIFY_FLAG" val="#wm#"/>
  <p:tag name="KSO_WM_TEMPLATE_CATEGORY" val="custom"/>
  <p:tag name="KSO_WM_TEMPLATE_INDEX" val="20230291"/>
  <p:tag name="KSO_WM_TEMPLATE_THUMBS_INDEX" val="1、9"/>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1.0"/>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1.0"/>
</p:tagLst>
</file>

<file path=ppt/tags/tag79.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1.0"/>
  <p:tag name="KSO_WM_BEAUTIFY_FLAG" val="#wm#"/>
  <p:tag name="KSO_WM_UNIT_CONTENT_GROUP_TYPE" val="contentchip"/>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1.0"/>
  <p:tag name="KSO_WM_BEAUTIFY_FLAG" val="#wm#"/>
  <p:tag name="KSO_WM_UNIT_CONTENT_GROUP_TYPE" val="contentchip"/>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1.0"/>
  <p:tag name="KSO_WM_BEAUTIFY_FLAG" val="#wm#"/>
  <p:tag name="KSO_WM_UNIT_CONTENT_GROUP_TYPE" val="contentchip"/>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5"/>
  <p:tag name="KSO_WM_UNIT_LAYERLEVEL" val="1"/>
  <p:tag name="KSO_WM_TAG_VERSION" val="1.0"/>
  <p:tag name="KSO_WM_BEAUTIFY_FLAG" val="#wm#"/>
  <p:tag name="KSO_WM_UNIT_TYPE" val="i"/>
  <p:tag name="KSO_WM_UNIT_INDEX" val="5"/>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CONTENTS"/>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UNIT_TYPE" val="i"/>
  <p:tag name="KSO_WM_UNIT_INDEX" val="2"/>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
  <p:tag name="KSO_WM_UNIT_LAYERLEVEL" val="1"/>
  <p:tag name="KSO_WM_TAG_VERSION" val="1.0"/>
  <p:tag name="KSO_WM_UNIT_TYPE" val="i"/>
  <p:tag name="KSO_WM_UNIT_INDEX" val="3"/>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4"/>
  <p:tag name="KSO_WM_UNIT_LAYERLEVEL" val="1"/>
  <p:tag name="KSO_WM_TAG_VERSION" val="1.0"/>
  <p:tag name="KSO_WM_BEAUTIFY_FLAG" val="#wm#"/>
  <p:tag name="KSO_WM_UNIT_TYPE" val="i"/>
  <p:tag name="KSO_WM_UNIT_INDEX" val="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UNIT_CONTENT_GROUP_TYPE" val="contentchip"/>
  <p:tag name="KSO_WM_UNIT_TYPE" val="i"/>
  <p:tag name="KSO_WM_UNIT_INDEX"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1.0"/>
  <p:tag name="KSO_WM_BEAUTIFY_FLAG" val="#wm#"/>
  <p:tag name="KSO_WM_UNIT_TYPE" val="i"/>
  <p:tag name="KSO_WM_UNIT_INDEX" val="3"/>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1.0"/>
  <p:tag name="KSO_WM_UNIT_CONTENT_GROUP_TYPE" val="contentchip"/>
  <p:tag name="KSO_WM_UNIT_TYPE" val="i"/>
  <p:tag name="KSO_WM_UNIT_INDEX" val="4"/>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5"/>
  <p:tag name="KSO_WM_UNIT_LAYERLEVEL" val="1"/>
  <p:tag name="KSO_WM_TAG_VERSION" val="1.0"/>
  <p:tag name="KSO_WM_UNIT_CONTENT_GROUP_TYPE" val="contentchip"/>
  <p:tag name="KSO_WM_UNIT_TYPE" val="i"/>
  <p:tag name="KSO_WM_UNIT_INDEX" val="5"/>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6"/>
  <p:tag name="KSO_WM_UNIT_LAYERLEVEL" val="1"/>
  <p:tag name="KSO_WM_TAG_VERSION" val="1.0"/>
  <p:tag name="KSO_WM_UNIT_CONTENT_GROUP_TYPE" val="contentchip"/>
  <p:tag name="KSO_WM_UNIT_TYPE" val="i"/>
  <p:tag name="KSO_WM_UNIT_INDEX" val="6"/>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66">
      <a:dk1>
        <a:sysClr val="windowText" lastClr="000000"/>
      </a:dk1>
      <a:lt1>
        <a:sysClr val="window" lastClr="FFFFFF"/>
      </a:lt1>
      <a:dk2>
        <a:srgbClr val="005FD3"/>
      </a:dk2>
      <a:lt2>
        <a:srgbClr val="F6FAFF"/>
      </a:lt2>
      <a:accent1>
        <a:srgbClr val="4799FF"/>
      </a:accent1>
      <a:accent2>
        <a:srgbClr val="39C0FD"/>
      </a:accent2>
      <a:accent3>
        <a:srgbClr val="53D174"/>
      </a:accent3>
      <a:accent4>
        <a:srgbClr val="9FD739"/>
      </a:accent4>
      <a:accent5>
        <a:srgbClr val="FFD769"/>
      </a:accent5>
      <a:accent6>
        <a:srgbClr val="FE7962"/>
      </a:accent6>
      <a:hlink>
        <a:srgbClr val="0563C1"/>
      </a:hlink>
      <a:folHlink>
        <a:srgbClr val="954D72"/>
      </a:folHlink>
    </a:clrScheme>
    <a:fontScheme name="自定义 58">
      <a:majorFont>
        <a:latin typeface="汉仪粗圆简"/>
        <a:ea typeface="汉仪粗圆简"/>
        <a:cs typeface=""/>
      </a:majorFont>
      <a:minorFont>
        <a:latin typeface="汉仪粗圆简"/>
        <a:ea typeface="汉仪粗圆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1479</Words>
  <Application>Microsoft Office PowerPoint</Application>
  <PresentationFormat>宽屏</PresentationFormat>
  <Paragraphs>206</Paragraphs>
  <Slides>29</Slides>
  <Notes>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29</vt:i4>
      </vt:variant>
    </vt:vector>
  </HeadingPairs>
  <TitlesOfParts>
    <vt:vector size="36" baseType="lpstr">
      <vt:lpstr>Microsoft YaHei</vt:lpstr>
      <vt:lpstr>汉仪粗圆简</vt:lpstr>
      <vt:lpstr>Arial</vt:lpstr>
      <vt:lpstr>Calibri</vt:lpstr>
      <vt:lpstr>Wingdings</vt:lpstr>
      <vt:lpstr>WPS</vt:lpstr>
      <vt:lpstr>Office 主题</vt:lpstr>
      <vt:lpstr>集成电路的设计流程</vt:lpstr>
      <vt:lpstr>目录</vt:lpstr>
      <vt:lpstr>集成电路设计概述</vt:lpstr>
      <vt:lpstr>集成电路的定义</vt:lpstr>
      <vt:lpstr>设计流程的重要性</vt:lpstr>
      <vt:lpstr>设计流程的演变</vt:lpstr>
      <vt:lpstr>集成电路的设计阶段</vt:lpstr>
      <vt:lpstr>需求分析</vt:lpstr>
      <vt:lpstr>架构设计</vt:lpstr>
      <vt:lpstr>逻辑设计</vt:lpstr>
      <vt:lpstr>物理设计</vt:lpstr>
      <vt:lpstr>验证与测试</vt:lpstr>
      <vt:lpstr>集成电路的设计方法</vt:lpstr>
      <vt:lpstr>自顶向下设计</vt:lpstr>
      <vt:lpstr>自底向上设计</vt:lpstr>
      <vt:lpstr>混合设计方法</vt:lpstr>
      <vt:lpstr>集成电路的设计工具</vt:lpstr>
      <vt:lpstr>电子设计自动化（EDA）工具</vt:lpstr>
      <vt:lpstr>仿真工具</vt:lpstr>
      <vt:lpstr>测试工具</vt:lpstr>
      <vt:lpstr>集成电路的设计挑战</vt:lpstr>
      <vt:lpstr>功耗问题</vt:lpstr>
      <vt:lpstr>成本问题</vt:lpstr>
      <vt:lpstr>性能问题</vt:lpstr>
      <vt:lpstr>集成电路的设计趋势</vt:lpstr>
      <vt:lpstr>集成度越来越高</vt:lpstr>
      <vt:lpstr>设计方法不断创新</vt:lpstr>
      <vt:lpstr>设计工具不断升级</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jzb martin</cp:lastModifiedBy>
  <cp:revision>157</cp:revision>
  <dcterms:created xsi:type="dcterms:W3CDTF">2019-06-19T02:08:00Z</dcterms:created>
  <dcterms:modified xsi:type="dcterms:W3CDTF">2023-11-03T02:11:40Z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3D023386ABF0470BB841C4BCF2D4CC81_11</vt:lpwstr>
  </property>
</Properties>
</file>